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B2B2B2"/>
    <a:srgbClr val="C0C0C0"/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F7F523B5-5D22-4524-B9F2-558E9F94C1AB}"/>
              </a:ext>
            </a:extLst>
          </p:cNvPr>
          <p:cNvGrpSpPr/>
          <p:nvPr/>
        </p:nvGrpSpPr>
        <p:grpSpPr>
          <a:xfrm>
            <a:off x="647700" y="1258883"/>
            <a:ext cx="2724150" cy="1873991"/>
            <a:chOff x="647700" y="914558"/>
            <a:chExt cx="2724150" cy="1873991"/>
          </a:xfrm>
        </p:grpSpPr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DB9F4242-A867-4B20-BA94-61F14AF67347}"/>
                </a:ext>
              </a:extLst>
            </p:cNvPr>
            <p:cNvSpPr/>
            <p:nvPr/>
          </p:nvSpPr>
          <p:spPr>
            <a:xfrm>
              <a:off x="1061090" y="914558"/>
              <a:ext cx="1904359" cy="6081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台形 114">
              <a:extLst>
                <a:ext uri="{FF2B5EF4-FFF2-40B4-BE49-F238E27FC236}">
                  <a16:creationId xmlns:a16="http://schemas.microsoft.com/office/drawing/2014/main" id="{C6FDE41B-3B98-42DA-A6BD-DC8CD93A3CA1}"/>
                </a:ext>
              </a:extLst>
            </p:cNvPr>
            <p:cNvSpPr/>
            <p:nvPr/>
          </p:nvSpPr>
          <p:spPr>
            <a:xfrm>
              <a:off x="647700" y="1511589"/>
              <a:ext cx="2724150" cy="1226105"/>
            </a:xfrm>
            <a:custGeom>
              <a:avLst/>
              <a:gdLst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0 w 2724150"/>
                <a:gd name="connsiteY4" fmla="*/ 1226105 h 1226105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1193800 w 2724150"/>
                <a:gd name="connsiteY4" fmla="*/ 1222086 h 1226105"/>
                <a:gd name="connsiteX5" fmla="*/ 0 w 2724150"/>
                <a:gd name="connsiteY5" fmla="*/ 1226105 h 1226105"/>
                <a:gd name="connsiteX0" fmla="*/ 1193800 w 2724150"/>
                <a:gd name="connsiteY0" fmla="*/ 1222086 h 1313526"/>
                <a:gd name="connsiteX1" fmla="*/ 0 w 2724150"/>
                <a:gd name="connsiteY1" fmla="*/ 1226105 h 1313526"/>
                <a:gd name="connsiteX2" fmla="*/ 411297 w 2724150"/>
                <a:gd name="connsiteY2" fmla="*/ 0 h 1313526"/>
                <a:gd name="connsiteX3" fmla="*/ 2312853 w 2724150"/>
                <a:gd name="connsiteY3" fmla="*/ 0 h 1313526"/>
                <a:gd name="connsiteX4" fmla="*/ 2724150 w 2724150"/>
                <a:gd name="connsiteY4" fmla="*/ 1226105 h 1313526"/>
                <a:gd name="connsiteX5" fmla="*/ 1285240 w 2724150"/>
                <a:gd name="connsiteY5" fmla="*/ 1313526 h 1313526"/>
                <a:gd name="connsiteX0" fmla="*/ 0 w 2724150"/>
                <a:gd name="connsiteY0" fmla="*/ 1226105 h 1313526"/>
                <a:gd name="connsiteX1" fmla="*/ 411297 w 2724150"/>
                <a:gd name="connsiteY1" fmla="*/ 0 h 1313526"/>
                <a:gd name="connsiteX2" fmla="*/ 2312853 w 2724150"/>
                <a:gd name="connsiteY2" fmla="*/ 0 h 1313526"/>
                <a:gd name="connsiteX3" fmla="*/ 2724150 w 2724150"/>
                <a:gd name="connsiteY3" fmla="*/ 1226105 h 1313526"/>
                <a:gd name="connsiteX4" fmla="*/ 1285240 w 2724150"/>
                <a:gd name="connsiteY4" fmla="*/ 1313526 h 1313526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150" h="1226105">
                  <a:moveTo>
                    <a:pt x="0" y="1226105"/>
                  </a:moveTo>
                  <a:lnTo>
                    <a:pt x="411297" y="0"/>
                  </a:lnTo>
                  <a:lnTo>
                    <a:pt x="2312853" y="0"/>
                  </a:lnTo>
                  <a:lnTo>
                    <a:pt x="2724150" y="1226105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62228F99-1AE6-41FA-A2D2-6B36C75C569F}"/>
                </a:ext>
              </a:extLst>
            </p:cNvPr>
            <p:cNvGrpSpPr/>
            <p:nvPr/>
          </p:nvGrpSpPr>
          <p:grpSpPr>
            <a:xfrm>
              <a:off x="1160189" y="1112772"/>
              <a:ext cx="1706836" cy="1082214"/>
              <a:chOff x="-68538" y="3020956"/>
              <a:chExt cx="2866369" cy="1817413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7480512F-4710-4BEB-96F8-5E188809D946}"/>
                  </a:ext>
                </a:extLst>
              </p:cNvPr>
              <p:cNvGrpSpPr/>
              <p:nvPr/>
            </p:nvGrpSpPr>
            <p:grpSpPr>
              <a:xfrm>
                <a:off x="1986343" y="3253305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F80E40EB-6F47-4692-974E-824F89548ABB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27455EEC-AF5D-4BC2-9E1C-983C705AB630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1CBAA64D-7412-45E0-B2FE-F196053B2EC0}"/>
                  </a:ext>
                </a:extLst>
              </p:cNvPr>
              <p:cNvGrpSpPr/>
              <p:nvPr/>
            </p:nvGrpSpPr>
            <p:grpSpPr>
              <a:xfrm>
                <a:off x="1163362" y="3253305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62244285-A223-403A-8035-ADFE3E6EFD18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7DDBFCBD-0FFE-48F5-98B5-228EB7A2F04F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D336C352-04A2-45A8-A9D7-3B6FD1AFEAD0}"/>
                  </a:ext>
                </a:extLst>
              </p:cNvPr>
              <p:cNvGrpSpPr/>
              <p:nvPr/>
            </p:nvGrpSpPr>
            <p:grpSpPr>
              <a:xfrm>
                <a:off x="341693" y="3253305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0AA3444D-992E-4F07-805F-2F99D4BCDE0E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22DB7437-5452-4AE2-8C21-9612CC6FC68C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4FBF918E-C202-4226-B1DE-A3F2ACE1E853}"/>
                  </a:ext>
                </a:extLst>
              </p:cNvPr>
              <p:cNvGrpSpPr/>
              <p:nvPr/>
            </p:nvGrpSpPr>
            <p:grpSpPr>
              <a:xfrm>
                <a:off x="1576112" y="3020956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473E2BF-C250-4A2C-8696-3F8234D70CA1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78E8F473-AAB5-4204-A280-F89ACDA0BCD1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E970858D-2C4C-4365-A839-C9B3CE2F3B14}"/>
                  </a:ext>
                </a:extLst>
              </p:cNvPr>
              <p:cNvGrpSpPr/>
              <p:nvPr/>
            </p:nvGrpSpPr>
            <p:grpSpPr>
              <a:xfrm>
                <a:off x="2399093" y="3020956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7837C4C4-DC06-48DB-A8FC-051AE635BB04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0378804B-EC73-49CA-9AEE-E0FEBEB6DEA4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D2C8B124-5CA6-400C-8540-F0C886AF26C8}"/>
                  </a:ext>
                </a:extLst>
              </p:cNvPr>
              <p:cNvGrpSpPr/>
              <p:nvPr/>
            </p:nvGrpSpPr>
            <p:grpSpPr>
              <a:xfrm>
                <a:off x="-68538" y="3020956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0764FF7D-49F4-4718-820D-FD1514F46ED4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DD0A2502-161E-4709-B168-48387AF362CA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9A141F8C-6FA3-4418-B5A2-28C212ECBB43}"/>
                  </a:ext>
                </a:extLst>
              </p:cNvPr>
              <p:cNvGrpSpPr/>
              <p:nvPr/>
            </p:nvGrpSpPr>
            <p:grpSpPr>
              <a:xfrm>
                <a:off x="754443" y="3020956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BA80E593-395D-4207-8DF9-2F7D3630C209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075FD031-9A0B-4970-9520-086A278DA4AB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FF344E7-26CE-4E82-9E2D-E529152207C7}"/>
                  </a:ext>
                </a:extLst>
              </p:cNvPr>
              <p:cNvSpPr/>
              <p:nvPr/>
            </p:nvSpPr>
            <p:spPr>
              <a:xfrm>
                <a:off x="1163362" y="3718003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C6A774C-0093-4A77-BF70-37857D32BADC}"/>
                  </a:ext>
                </a:extLst>
              </p:cNvPr>
              <p:cNvSpPr/>
              <p:nvPr/>
            </p:nvSpPr>
            <p:spPr>
              <a:xfrm>
                <a:off x="1294124" y="4014680"/>
                <a:ext cx="139951" cy="11675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44341F6D-5636-4B69-B508-26396E0071E3}"/>
                  </a:ext>
                </a:extLst>
              </p:cNvPr>
              <p:cNvGrpSpPr/>
              <p:nvPr/>
            </p:nvGrpSpPr>
            <p:grpSpPr>
              <a:xfrm>
                <a:off x="1576112" y="3485654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57DD0F7A-2030-4288-9351-C53D51FA155D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9ADAF380-1288-44CE-B791-CF7C90C76D18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C7E77D00-1225-4405-9990-8087C4524B3E}"/>
                  </a:ext>
                </a:extLst>
              </p:cNvPr>
              <p:cNvGrpSpPr/>
              <p:nvPr/>
            </p:nvGrpSpPr>
            <p:grpSpPr>
              <a:xfrm>
                <a:off x="754443" y="3485654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AB48E8BF-B925-4FF2-88D7-821D8AF9A858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DE9FCA36-26F0-4729-9ABD-C7DE8B035C47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7216A3AD-9C94-4C40-8FB2-FE6FF607FD46}"/>
                </a:ext>
              </a:extLst>
            </p:cNvPr>
            <p:cNvGrpSpPr/>
            <p:nvPr/>
          </p:nvGrpSpPr>
          <p:grpSpPr>
            <a:xfrm>
              <a:off x="2229945" y="2065903"/>
              <a:ext cx="722648" cy="722646"/>
              <a:chOff x="2198449" y="2062841"/>
              <a:chExt cx="608155" cy="608155"/>
            </a:xfrm>
          </p:grpSpPr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E82FC17B-EFEC-4A81-A8A9-6590C16EE8B5}"/>
                  </a:ext>
                </a:extLst>
              </p:cNvPr>
              <p:cNvSpPr/>
              <p:nvPr/>
            </p:nvSpPr>
            <p:spPr>
              <a:xfrm>
                <a:off x="2198449" y="2062841"/>
                <a:ext cx="608155" cy="60815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0000">
                    <a:schemeClr val="bg1"/>
                  </a:gs>
                  <a:gs pos="77000">
                    <a:srgbClr val="00206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8F086C5B-1529-4EA5-B126-A730072D81E5}"/>
                  </a:ext>
                </a:extLst>
              </p:cNvPr>
              <p:cNvSpPr/>
              <p:nvPr/>
            </p:nvSpPr>
            <p:spPr>
              <a:xfrm>
                <a:off x="2333927" y="2227344"/>
                <a:ext cx="72704" cy="5852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E950B81B-F3FF-4010-9A73-14B9B4563E9D}"/>
              </a:ext>
            </a:extLst>
          </p:cNvPr>
          <p:cNvGrpSpPr/>
          <p:nvPr/>
        </p:nvGrpSpPr>
        <p:grpSpPr>
          <a:xfrm>
            <a:off x="3606800" y="1258883"/>
            <a:ext cx="2724150" cy="1823136"/>
            <a:chOff x="3606800" y="914558"/>
            <a:chExt cx="2724150" cy="1823136"/>
          </a:xfrm>
        </p:grpSpPr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510A6394-B34E-4D90-B288-F83A4A859031}"/>
                </a:ext>
              </a:extLst>
            </p:cNvPr>
            <p:cNvSpPr/>
            <p:nvPr/>
          </p:nvSpPr>
          <p:spPr>
            <a:xfrm>
              <a:off x="4020190" y="914558"/>
              <a:ext cx="1904359" cy="6081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台形 114">
              <a:extLst>
                <a:ext uri="{FF2B5EF4-FFF2-40B4-BE49-F238E27FC236}">
                  <a16:creationId xmlns:a16="http://schemas.microsoft.com/office/drawing/2014/main" id="{6D859D45-4D69-432E-86DC-BF89316C44F5}"/>
                </a:ext>
              </a:extLst>
            </p:cNvPr>
            <p:cNvSpPr/>
            <p:nvPr/>
          </p:nvSpPr>
          <p:spPr>
            <a:xfrm>
              <a:off x="3606800" y="1511589"/>
              <a:ext cx="2724150" cy="1226105"/>
            </a:xfrm>
            <a:custGeom>
              <a:avLst/>
              <a:gdLst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0 w 2724150"/>
                <a:gd name="connsiteY4" fmla="*/ 1226105 h 1226105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1193800 w 2724150"/>
                <a:gd name="connsiteY4" fmla="*/ 1222086 h 1226105"/>
                <a:gd name="connsiteX5" fmla="*/ 0 w 2724150"/>
                <a:gd name="connsiteY5" fmla="*/ 1226105 h 1226105"/>
                <a:gd name="connsiteX0" fmla="*/ 1193800 w 2724150"/>
                <a:gd name="connsiteY0" fmla="*/ 1222086 h 1313526"/>
                <a:gd name="connsiteX1" fmla="*/ 0 w 2724150"/>
                <a:gd name="connsiteY1" fmla="*/ 1226105 h 1313526"/>
                <a:gd name="connsiteX2" fmla="*/ 411297 w 2724150"/>
                <a:gd name="connsiteY2" fmla="*/ 0 h 1313526"/>
                <a:gd name="connsiteX3" fmla="*/ 2312853 w 2724150"/>
                <a:gd name="connsiteY3" fmla="*/ 0 h 1313526"/>
                <a:gd name="connsiteX4" fmla="*/ 2724150 w 2724150"/>
                <a:gd name="connsiteY4" fmla="*/ 1226105 h 1313526"/>
                <a:gd name="connsiteX5" fmla="*/ 1285240 w 2724150"/>
                <a:gd name="connsiteY5" fmla="*/ 1313526 h 1313526"/>
                <a:gd name="connsiteX0" fmla="*/ 0 w 2724150"/>
                <a:gd name="connsiteY0" fmla="*/ 1226105 h 1313526"/>
                <a:gd name="connsiteX1" fmla="*/ 411297 w 2724150"/>
                <a:gd name="connsiteY1" fmla="*/ 0 h 1313526"/>
                <a:gd name="connsiteX2" fmla="*/ 2312853 w 2724150"/>
                <a:gd name="connsiteY2" fmla="*/ 0 h 1313526"/>
                <a:gd name="connsiteX3" fmla="*/ 2724150 w 2724150"/>
                <a:gd name="connsiteY3" fmla="*/ 1226105 h 1313526"/>
                <a:gd name="connsiteX4" fmla="*/ 1285240 w 2724150"/>
                <a:gd name="connsiteY4" fmla="*/ 1313526 h 1313526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150" h="1226105">
                  <a:moveTo>
                    <a:pt x="0" y="1226105"/>
                  </a:moveTo>
                  <a:lnTo>
                    <a:pt x="411297" y="0"/>
                  </a:lnTo>
                  <a:lnTo>
                    <a:pt x="2312853" y="0"/>
                  </a:lnTo>
                  <a:lnTo>
                    <a:pt x="2724150" y="1226105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F838AF92-E328-4B8C-87E2-A9305D93280D}"/>
                </a:ext>
              </a:extLst>
            </p:cNvPr>
            <p:cNvGrpSpPr/>
            <p:nvPr/>
          </p:nvGrpSpPr>
          <p:grpSpPr>
            <a:xfrm>
              <a:off x="5342908" y="1251129"/>
              <a:ext cx="237436" cy="667144"/>
              <a:chOff x="2958825" y="2144281"/>
              <a:chExt cx="1387432" cy="3898380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27F27CEC-1B71-4FE3-863D-91AA8C6BCA1C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F44504B1-D2FD-420A-BF24-22A73C50E07C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9DFE9213-6B13-4526-A385-FFB3583B88AE}"/>
                </a:ext>
              </a:extLst>
            </p:cNvPr>
            <p:cNvGrpSpPr/>
            <p:nvPr/>
          </p:nvGrpSpPr>
          <p:grpSpPr>
            <a:xfrm>
              <a:off x="4852848" y="1251129"/>
              <a:ext cx="237436" cy="667144"/>
              <a:chOff x="2958825" y="2144281"/>
              <a:chExt cx="1387432" cy="3898380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DB8FE26-B29B-4E5F-AB21-A2CB95EE84CF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1DCAF5D7-D947-437F-A596-8B099E198D69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990B9B8D-5932-42ED-8CD8-5EDB4FCF0028}"/>
                </a:ext>
              </a:extLst>
            </p:cNvPr>
            <p:cNvGrpSpPr/>
            <p:nvPr/>
          </p:nvGrpSpPr>
          <p:grpSpPr>
            <a:xfrm>
              <a:off x="4363569" y="1251129"/>
              <a:ext cx="237436" cy="667144"/>
              <a:chOff x="2958825" y="2144281"/>
              <a:chExt cx="1387432" cy="3898380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E69D748F-E1BF-45C9-90EA-BCCEDAF9204E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9103A970-C906-400A-BE86-6064942F61F3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0FD9D014-0586-4FAE-BBD5-BD5611C14878}"/>
                </a:ext>
              </a:extLst>
            </p:cNvPr>
            <p:cNvGrpSpPr/>
            <p:nvPr/>
          </p:nvGrpSpPr>
          <p:grpSpPr>
            <a:xfrm>
              <a:off x="5098628" y="1112772"/>
              <a:ext cx="237436" cy="667144"/>
              <a:chOff x="2958825" y="2144281"/>
              <a:chExt cx="1387432" cy="3898380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B85E5D7-4C76-4BED-981C-FDB1FE4E20DA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7236204B-2FE3-440C-9659-570196510283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C94025EA-A2A2-4A4E-B627-018CAD7CA68B}"/>
                </a:ext>
              </a:extLst>
            </p:cNvPr>
            <p:cNvGrpSpPr/>
            <p:nvPr/>
          </p:nvGrpSpPr>
          <p:grpSpPr>
            <a:xfrm>
              <a:off x="5588689" y="1112772"/>
              <a:ext cx="237436" cy="667144"/>
              <a:chOff x="2958825" y="2144281"/>
              <a:chExt cx="1387432" cy="3898380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D0FCEE6F-A667-4688-9AE9-D749B2217B6E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7E6319FE-38EA-4371-B738-2E102B3B410C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606192BC-F909-4D51-8011-9DF9B455EB3F}"/>
                </a:ext>
              </a:extLst>
            </p:cNvPr>
            <p:cNvGrpSpPr/>
            <p:nvPr/>
          </p:nvGrpSpPr>
          <p:grpSpPr>
            <a:xfrm>
              <a:off x="4119289" y="1112772"/>
              <a:ext cx="237436" cy="667144"/>
              <a:chOff x="2958825" y="2144281"/>
              <a:chExt cx="1387432" cy="3898380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31D8D5B0-01E7-47AB-8AB6-5C0951363790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384AB8A4-1206-45C0-9BA4-535E7FCDEC84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669BC71A-A53C-4926-A6BA-AEA7D2ADF340}"/>
                </a:ext>
              </a:extLst>
            </p:cNvPr>
            <p:cNvGrpSpPr/>
            <p:nvPr/>
          </p:nvGrpSpPr>
          <p:grpSpPr>
            <a:xfrm>
              <a:off x="4609349" y="1112772"/>
              <a:ext cx="237436" cy="667144"/>
              <a:chOff x="2958825" y="2144281"/>
              <a:chExt cx="1387432" cy="3898380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0E8FBE2-F3AE-483E-9226-1711371D3112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00F4D90C-6D4C-4D6F-B371-01E65367DCBF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3D642249-A07A-496C-9E6B-B18BBA43A1AD}"/>
                </a:ext>
              </a:extLst>
            </p:cNvPr>
            <p:cNvGrpSpPr/>
            <p:nvPr/>
          </p:nvGrpSpPr>
          <p:grpSpPr>
            <a:xfrm rot="21016438">
              <a:off x="5016090" y="1282691"/>
              <a:ext cx="237436" cy="667144"/>
              <a:chOff x="2958825" y="2144281"/>
              <a:chExt cx="1387432" cy="3898380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E4F21337-FA73-418B-AAF7-E4D6DEC34303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88A17F59-8BDB-4934-99C9-475CE6CB81C6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3748329C-4E8F-4753-BCA9-3650E22B0CCB}"/>
                </a:ext>
              </a:extLst>
            </p:cNvPr>
            <p:cNvGrpSpPr/>
            <p:nvPr/>
          </p:nvGrpSpPr>
          <p:grpSpPr>
            <a:xfrm>
              <a:off x="4609349" y="1389485"/>
              <a:ext cx="237436" cy="667144"/>
              <a:chOff x="2958825" y="2144281"/>
              <a:chExt cx="1387432" cy="3898380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24F26E0C-A26B-40C5-8344-A1B8A83D0A76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AA1A9551-D55B-42D4-ADDB-563A62098E62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EA876E0A-F83A-490C-A75D-F47090B25746}"/>
                </a:ext>
              </a:extLst>
            </p:cNvPr>
            <p:cNvGrpSpPr/>
            <p:nvPr/>
          </p:nvGrpSpPr>
          <p:grpSpPr>
            <a:xfrm rot="20810856">
              <a:off x="4796641" y="1509577"/>
              <a:ext cx="237436" cy="667144"/>
              <a:chOff x="4852848" y="1527842"/>
              <a:chExt cx="237436" cy="667144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AA8640BB-A4ED-45CD-B568-9CC23145478B}"/>
                  </a:ext>
                </a:extLst>
              </p:cNvPr>
              <p:cNvSpPr/>
              <p:nvPr/>
            </p:nvSpPr>
            <p:spPr>
              <a:xfrm>
                <a:off x="4852848" y="1527842"/>
                <a:ext cx="237436" cy="667144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B4CAFBD3-6856-4F0D-9412-3142A57C054B}"/>
                  </a:ext>
                </a:extLst>
              </p:cNvPr>
              <p:cNvSpPr/>
              <p:nvPr/>
            </p:nvSpPr>
            <p:spPr>
              <a:xfrm>
                <a:off x="4930713" y="1704504"/>
                <a:ext cx="83337" cy="69522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EFC6EA97-3A53-4F97-AFA9-202101BB69AE}"/>
                </a:ext>
              </a:extLst>
            </p:cNvPr>
            <p:cNvSpPr/>
            <p:nvPr/>
          </p:nvSpPr>
          <p:spPr>
            <a:xfrm>
              <a:off x="5045440" y="1719771"/>
              <a:ext cx="608155" cy="60815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0000">
                  <a:schemeClr val="bg1"/>
                </a:gs>
                <a:gs pos="77000">
                  <a:srgbClr val="002060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4C5491AD-C77F-4F44-BDA2-AF748A00C805}"/>
              </a:ext>
            </a:extLst>
          </p:cNvPr>
          <p:cNvGrpSpPr/>
          <p:nvPr/>
        </p:nvGrpSpPr>
        <p:grpSpPr>
          <a:xfrm>
            <a:off x="6559550" y="1258883"/>
            <a:ext cx="2724150" cy="1830384"/>
            <a:chOff x="6559550" y="914558"/>
            <a:chExt cx="2724150" cy="1830384"/>
          </a:xfrm>
        </p:grpSpPr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762DCD6C-C9B1-4566-A8C5-79301B58959B}"/>
                </a:ext>
              </a:extLst>
            </p:cNvPr>
            <p:cNvSpPr/>
            <p:nvPr/>
          </p:nvSpPr>
          <p:spPr>
            <a:xfrm>
              <a:off x="6972940" y="914558"/>
              <a:ext cx="1904359" cy="6081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61AB009A-3671-46BD-80B4-EC699FD8124C}"/>
                </a:ext>
              </a:extLst>
            </p:cNvPr>
            <p:cNvGrpSpPr/>
            <p:nvPr/>
          </p:nvGrpSpPr>
          <p:grpSpPr>
            <a:xfrm rot="4751496">
              <a:off x="8225501" y="780054"/>
              <a:ext cx="236828" cy="665436"/>
              <a:chOff x="5146645" y="1852746"/>
              <a:chExt cx="237436" cy="667144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1A8DE555-C6FF-4413-B113-32EAE0279F08}"/>
                  </a:ext>
                </a:extLst>
              </p:cNvPr>
              <p:cNvSpPr/>
              <p:nvPr/>
            </p:nvSpPr>
            <p:spPr>
              <a:xfrm>
                <a:off x="5146645" y="1852746"/>
                <a:ext cx="237436" cy="667144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83D63C2-549F-4278-BE96-64DDDAA1D2DE}"/>
                  </a:ext>
                </a:extLst>
              </p:cNvPr>
              <p:cNvSpPr/>
              <p:nvPr/>
            </p:nvSpPr>
            <p:spPr>
              <a:xfrm>
                <a:off x="5224510" y="2029408"/>
                <a:ext cx="83337" cy="69522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84B22143-64F4-481C-AA6C-1814975CFE3F}"/>
                </a:ext>
              </a:extLst>
            </p:cNvPr>
            <p:cNvGrpSpPr/>
            <p:nvPr/>
          </p:nvGrpSpPr>
          <p:grpSpPr>
            <a:xfrm rot="19800000">
              <a:off x="8525654" y="988957"/>
              <a:ext cx="213927" cy="601088"/>
              <a:chOff x="2958825" y="2144281"/>
              <a:chExt cx="1387432" cy="3898380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5420B55D-907C-4E9B-B213-C1340F219E5D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B164A0E-6693-48B2-83BC-12E7EAA514F3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37A535A4-B0E9-4DAE-8D07-E8F753EE257D}"/>
                </a:ext>
              </a:extLst>
            </p:cNvPr>
            <p:cNvGrpSpPr/>
            <p:nvPr/>
          </p:nvGrpSpPr>
          <p:grpSpPr>
            <a:xfrm rot="20672466">
              <a:off x="7056287" y="978609"/>
              <a:ext cx="237436" cy="667144"/>
              <a:chOff x="2958825" y="2144281"/>
              <a:chExt cx="1387432" cy="3898380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5DFAAD5D-C361-46CF-8B93-280DD3F33BB6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7C1E798-C7BA-4649-AC1B-82359ED1BCE1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A5B3E00C-2242-4CBE-8ABC-7F94C8C83C9F}"/>
                </a:ext>
              </a:extLst>
            </p:cNvPr>
            <p:cNvGrpSpPr/>
            <p:nvPr/>
          </p:nvGrpSpPr>
          <p:grpSpPr>
            <a:xfrm rot="1800000">
              <a:off x="7629112" y="986924"/>
              <a:ext cx="200502" cy="563366"/>
              <a:chOff x="2958825" y="2144281"/>
              <a:chExt cx="1387432" cy="3898380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A9D54B29-7E03-4994-987A-AC9850868678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EF266B89-A4C3-4731-B132-CAD8D5E8E58C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9" name="台形 114">
              <a:extLst>
                <a:ext uri="{FF2B5EF4-FFF2-40B4-BE49-F238E27FC236}">
                  <a16:creationId xmlns:a16="http://schemas.microsoft.com/office/drawing/2014/main" id="{E4231D0C-210B-42DB-B85B-85D7C8B92985}"/>
                </a:ext>
              </a:extLst>
            </p:cNvPr>
            <p:cNvSpPr/>
            <p:nvPr/>
          </p:nvSpPr>
          <p:spPr>
            <a:xfrm>
              <a:off x="6559550" y="1511589"/>
              <a:ext cx="2724150" cy="1226105"/>
            </a:xfrm>
            <a:custGeom>
              <a:avLst/>
              <a:gdLst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0 w 2724150"/>
                <a:gd name="connsiteY4" fmla="*/ 1226105 h 1226105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1193800 w 2724150"/>
                <a:gd name="connsiteY4" fmla="*/ 1222086 h 1226105"/>
                <a:gd name="connsiteX5" fmla="*/ 0 w 2724150"/>
                <a:gd name="connsiteY5" fmla="*/ 1226105 h 1226105"/>
                <a:gd name="connsiteX0" fmla="*/ 1193800 w 2724150"/>
                <a:gd name="connsiteY0" fmla="*/ 1222086 h 1313526"/>
                <a:gd name="connsiteX1" fmla="*/ 0 w 2724150"/>
                <a:gd name="connsiteY1" fmla="*/ 1226105 h 1313526"/>
                <a:gd name="connsiteX2" fmla="*/ 411297 w 2724150"/>
                <a:gd name="connsiteY2" fmla="*/ 0 h 1313526"/>
                <a:gd name="connsiteX3" fmla="*/ 2312853 w 2724150"/>
                <a:gd name="connsiteY3" fmla="*/ 0 h 1313526"/>
                <a:gd name="connsiteX4" fmla="*/ 2724150 w 2724150"/>
                <a:gd name="connsiteY4" fmla="*/ 1226105 h 1313526"/>
                <a:gd name="connsiteX5" fmla="*/ 1285240 w 2724150"/>
                <a:gd name="connsiteY5" fmla="*/ 1313526 h 1313526"/>
                <a:gd name="connsiteX0" fmla="*/ 0 w 2724150"/>
                <a:gd name="connsiteY0" fmla="*/ 1226105 h 1313526"/>
                <a:gd name="connsiteX1" fmla="*/ 411297 w 2724150"/>
                <a:gd name="connsiteY1" fmla="*/ 0 h 1313526"/>
                <a:gd name="connsiteX2" fmla="*/ 2312853 w 2724150"/>
                <a:gd name="connsiteY2" fmla="*/ 0 h 1313526"/>
                <a:gd name="connsiteX3" fmla="*/ 2724150 w 2724150"/>
                <a:gd name="connsiteY3" fmla="*/ 1226105 h 1313526"/>
                <a:gd name="connsiteX4" fmla="*/ 1285240 w 2724150"/>
                <a:gd name="connsiteY4" fmla="*/ 1313526 h 1313526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150" h="1226105">
                  <a:moveTo>
                    <a:pt x="0" y="1226105"/>
                  </a:moveTo>
                  <a:lnTo>
                    <a:pt x="411297" y="0"/>
                  </a:lnTo>
                  <a:lnTo>
                    <a:pt x="2312853" y="0"/>
                  </a:lnTo>
                  <a:lnTo>
                    <a:pt x="2724150" y="1226105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A1C1686A-38CF-4171-A9A9-746D4C39C006}"/>
                </a:ext>
              </a:extLst>
            </p:cNvPr>
            <p:cNvGrpSpPr/>
            <p:nvPr/>
          </p:nvGrpSpPr>
          <p:grpSpPr>
            <a:xfrm rot="18900000">
              <a:off x="8051378" y="1112772"/>
              <a:ext cx="237436" cy="667144"/>
              <a:chOff x="2958825" y="2144281"/>
              <a:chExt cx="1387432" cy="3898380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1D0AED28-37AF-45D6-B75D-BCBF72CCB3E4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C89EF494-932A-41D0-BCD8-3D38B1EA92AE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E32986FC-AF4C-4CFE-855D-8D5868E85426}"/>
                </a:ext>
              </a:extLst>
            </p:cNvPr>
            <p:cNvGrpSpPr/>
            <p:nvPr/>
          </p:nvGrpSpPr>
          <p:grpSpPr>
            <a:xfrm rot="1884977">
              <a:off x="8230020" y="969590"/>
              <a:ext cx="264111" cy="742095"/>
              <a:chOff x="2958825" y="2144281"/>
              <a:chExt cx="1387432" cy="3898380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FAC20F1F-F5BC-40F0-BB81-BC3312CEE405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78FC4AB4-C53C-4C31-9699-42E1FD39BA09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4DB1B3FE-7D2A-4213-8972-C6E5463BCC44}"/>
                </a:ext>
              </a:extLst>
            </p:cNvPr>
            <p:cNvGrpSpPr/>
            <p:nvPr/>
          </p:nvGrpSpPr>
          <p:grpSpPr>
            <a:xfrm rot="13500000">
              <a:off x="7801043" y="882728"/>
              <a:ext cx="241163" cy="677616"/>
              <a:chOff x="2958825" y="2144281"/>
              <a:chExt cx="1387432" cy="3898380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C4046630-070C-4E84-AF96-6F4E9F880F46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A73B7B2-0C7D-4C27-BFB4-BFE8DCAB9FBA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624044E4-4EF3-4221-B217-39F0FEAC4B63}"/>
                </a:ext>
              </a:extLst>
            </p:cNvPr>
            <p:cNvGrpSpPr/>
            <p:nvPr/>
          </p:nvGrpSpPr>
          <p:grpSpPr>
            <a:xfrm rot="2335865">
              <a:off x="7296528" y="953696"/>
              <a:ext cx="237436" cy="667144"/>
              <a:chOff x="2958825" y="2144281"/>
              <a:chExt cx="1387432" cy="3898380"/>
            </a:xfrm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2FB400B-78CB-40AC-98DF-144784C987B9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720F0CF-1325-41D5-8390-380D78C7C984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298DB2F1-B4F0-4BEB-BCAF-12FCAD8592C6}"/>
                </a:ext>
              </a:extLst>
            </p:cNvPr>
            <p:cNvGrpSpPr/>
            <p:nvPr/>
          </p:nvGrpSpPr>
          <p:grpSpPr>
            <a:xfrm rot="4408549">
              <a:off x="8550779" y="1287290"/>
              <a:ext cx="237436" cy="667144"/>
              <a:chOff x="2958825" y="2144281"/>
              <a:chExt cx="1387432" cy="3898380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C358A3A-8860-417D-8994-ADF59296D021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C20E743-03E4-4565-9559-B2DB9AE8A4D7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A39FD8D-F7DB-41D8-81DA-060832CA6729}"/>
                </a:ext>
              </a:extLst>
            </p:cNvPr>
            <p:cNvGrpSpPr/>
            <p:nvPr/>
          </p:nvGrpSpPr>
          <p:grpSpPr>
            <a:xfrm rot="18256495">
              <a:off x="7242827" y="1140856"/>
              <a:ext cx="237436" cy="667144"/>
              <a:chOff x="2958825" y="2144281"/>
              <a:chExt cx="1387432" cy="3898380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6DBA2C80-2D7C-4B6D-814D-C017A9CCCBA3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1A5B6F97-9B4E-4D61-8607-B723A01000C9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56EB1E67-8E51-40DF-BD24-7FFDAD6CFE09}"/>
                </a:ext>
              </a:extLst>
            </p:cNvPr>
            <p:cNvGrpSpPr/>
            <p:nvPr/>
          </p:nvGrpSpPr>
          <p:grpSpPr>
            <a:xfrm>
              <a:off x="7657713" y="1338997"/>
              <a:ext cx="494599" cy="494599"/>
              <a:chOff x="2198449" y="2062841"/>
              <a:chExt cx="608155" cy="608155"/>
            </a:xfrm>
          </p:grpSpPr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BC3F4F24-2B36-4D79-AF6F-860F6B45F7A4}"/>
                  </a:ext>
                </a:extLst>
              </p:cNvPr>
              <p:cNvSpPr/>
              <p:nvPr/>
            </p:nvSpPr>
            <p:spPr>
              <a:xfrm>
                <a:off x="2198449" y="2062841"/>
                <a:ext cx="608155" cy="60815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0000">
                    <a:schemeClr val="bg1"/>
                  </a:gs>
                  <a:gs pos="77000">
                    <a:srgbClr val="00206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E794FD53-4DB8-4EF7-9A1F-7F764CD4624C}"/>
                  </a:ext>
                </a:extLst>
              </p:cNvPr>
              <p:cNvSpPr/>
              <p:nvPr/>
            </p:nvSpPr>
            <p:spPr>
              <a:xfrm>
                <a:off x="2642632" y="2178476"/>
                <a:ext cx="56216" cy="562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DB1A8179-92F1-40D5-9F39-15B2A57FCA30}"/>
                  </a:ext>
                </a:extLst>
              </p:cNvPr>
              <p:cNvSpPr/>
              <p:nvPr/>
            </p:nvSpPr>
            <p:spPr>
              <a:xfrm>
                <a:off x="2695335" y="2307306"/>
                <a:ext cx="56216" cy="562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4" name="星: 16 pt 253">
              <a:extLst>
                <a:ext uri="{FF2B5EF4-FFF2-40B4-BE49-F238E27FC236}">
                  <a16:creationId xmlns:a16="http://schemas.microsoft.com/office/drawing/2014/main" id="{4EA3A20F-05C9-4DA5-AE28-0B1174809D16}"/>
                </a:ext>
              </a:extLst>
            </p:cNvPr>
            <p:cNvSpPr/>
            <p:nvPr/>
          </p:nvSpPr>
          <p:spPr>
            <a:xfrm>
              <a:off x="6893774" y="1722592"/>
              <a:ext cx="2022475" cy="1022350"/>
            </a:xfrm>
            <a:prstGeom prst="star16">
              <a:avLst>
                <a:gd name="adj" fmla="val 36519"/>
              </a:avLst>
            </a:prstGeom>
            <a:solidFill>
              <a:srgbClr val="FFFF00"/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テキスト ボックス 254">
              <a:extLst>
                <a:ext uri="{FF2B5EF4-FFF2-40B4-BE49-F238E27FC236}">
                  <a16:creationId xmlns:a16="http://schemas.microsoft.com/office/drawing/2014/main" id="{31DCBE88-4298-492B-A396-1B656586FF08}"/>
                </a:ext>
              </a:extLst>
            </p:cNvPr>
            <p:cNvSpPr txBox="1"/>
            <p:nvPr/>
          </p:nvSpPr>
          <p:spPr>
            <a:xfrm>
              <a:off x="7354828" y="2089819"/>
              <a:ext cx="1100366" cy="29228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11404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STRIKE</a:t>
              </a:r>
              <a:endParaRPr kumimoji="1"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AD07B1C0-3221-49AD-B1E1-AB5D7971D162}"/>
              </a:ext>
            </a:extLst>
          </p:cNvPr>
          <p:cNvGrpSpPr/>
          <p:nvPr/>
        </p:nvGrpSpPr>
        <p:grpSpPr>
          <a:xfrm>
            <a:off x="647700" y="4166717"/>
            <a:ext cx="2724150" cy="1873991"/>
            <a:chOff x="647700" y="4166717"/>
            <a:chExt cx="2724150" cy="1873991"/>
          </a:xfrm>
        </p:grpSpPr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89879FA1-9E79-4B02-A4AA-E684338886E8}"/>
                </a:ext>
              </a:extLst>
            </p:cNvPr>
            <p:cNvSpPr/>
            <p:nvPr/>
          </p:nvSpPr>
          <p:spPr>
            <a:xfrm>
              <a:off x="1061090" y="4166717"/>
              <a:ext cx="1904359" cy="6081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台形 114">
              <a:extLst>
                <a:ext uri="{FF2B5EF4-FFF2-40B4-BE49-F238E27FC236}">
                  <a16:creationId xmlns:a16="http://schemas.microsoft.com/office/drawing/2014/main" id="{FE20727F-43F1-4455-870B-4F4D4566E780}"/>
                </a:ext>
              </a:extLst>
            </p:cNvPr>
            <p:cNvSpPr/>
            <p:nvPr/>
          </p:nvSpPr>
          <p:spPr>
            <a:xfrm>
              <a:off x="647700" y="4763748"/>
              <a:ext cx="2724150" cy="1226105"/>
            </a:xfrm>
            <a:custGeom>
              <a:avLst/>
              <a:gdLst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0 w 2724150"/>
                <a:gd name="connsiteY4" fmla="*/ 1226105 h 1226105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1193800 w 2724150"/>
                <a:gd name="connsiteY4" fmla="*/ 1222086 h 1226105"/>
                <a:gd name="connsiteX5" fmla="*/ 0 w 2724150"/>
                <a:gd name="connsiteY5" fmla="*/ 1226105 h 1226105"/>
                <a:gd name="connsiteX0" fmla="*/ 1193800 w 2724150"/>
                <a:gd name="connsiteY0" fmla="*/ 1222086 h 1313526"/>
                <a:gd name="connsiteX1" fmla="*/ 0 w 2724150"/>
                <a:gd name="connsiteY1" fmla="*/ 1226105 h 1313526"/>
                <a:gd name="connsiteX2" fmla="*/ 411297 w 2724150"/>
                <a:gd name="connsiteY2" fmla="*/ 0 h 1313526"/>
                <a:gd name="connsiteX3" fmla="*/ 2312853 w 2724150"/>
                <a:gd name="connsiteY3" fmla="*/ 0 h 1313526"/>
                <a:gd name="connsiteX4" fmla="*/ 2724150 w 2724150"/>
                <a:gd name="connsiteY4" fmla="*/ 1226105 h 1313526"/>
                <a:gd name="connsiteX5" fmla="*/ 1285240 w 2724150"/>
                <a:gd name="connsiteY5" fmla="*/ 1313526 h 1313526"/>
                <a:gd name="connsiteX0" fmla="*/ 0 w 2724150"/>
                <a:gd name="connsiteY0" fmla="*/ 1226105 h 1313526"/>
                <a:gd name="connsiteX1" fmla="*/ 411297 w 2724150"/>
                <a:gd name="connsiteY1" fmla="*/ 0 h 1313526"/>
                <a:gd name="connsiteX2" fmla="*/ 2312853 w 2724150"/>
                <a:gd name="connsiteY2" fmla="*/ 0 h 1313526"/>
                <a:gd name="connsiteX3" fmla="*/ 2724150 w 2724150"/>
                <a:gd name="connsiteY3" fmla="*/ 1226105 h 1313526"/>
                <a:gd name="connsiteX4" fmla="*/ 1285240 w 2724150"/>
                <a:gd name="connsiteY4" fmla="*/ 1313526 h 1313526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150" h="1226105">
                  <a:moveTo>
                    <a:pt x="0" y="1226105"/>
                  </a:moveTo>
                  <a:lnTo>
                    <a:pt x="411297" y="0"/>
                  </a:lnTo>
                  <a:lnTo>
                    <a:pt x="2312853" y="0"/>
                  </a:lnTo>
                  <a:lnTo>
                    <a:pt x="2724150" y="1226105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77776DDE-0FFB-40E4-B7FB-01240C6A7E58}"/>
                </a:ext>
              </a:extLst>
            </p:cNvPr>
            <p:cNvGrpSpPr/>
            <p:nvPr/>
          </p:nvGrpSpPr>
          <p:grpSpPr>
            <a:xfrm>
              <a:off x="1160189" y="4364931"/>
              <a:ext cx="1706836" cy="1082214"/>
              <a:chOff x="-68538" y="3020956"/>
              <a:chExt cx="2866369" cy="1817413"/>
            </a:xfrm>
          </p:grpSpPr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102504AD-660F-4BBC-A6FE-F83B109949AB}"/>
                  </a:ext>
                </a:extLst>
              </p:cNvPr>
              <p:cNvGrpSpPr/>
              <p:nvPr/>
            </p:nvGrpSpPr>
            <p:grpSpPr>
              <a:xfrm>
                <a:off x="1986343" y="3253305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24E271ED-806B-4AA8-8F1E-9EEA405BA900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727C9792-7576-453B-BABE-505DC83C0416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914339B8-2F7C-463C-A8AD-BC50B3AA7FA2}"/>
                  </a:ext>
                </a:extLst>
              </p:cNvPr>
              <p:cNvGrpSpPr/>
              <p:nvPr/>
            </p:nvGrpSpPr>
            <p:grpSpPr>
              <a:xfrm>
                <a:off x="1163362" y="3253305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F535E6B1-0A78-47AC-B14C-0C266038F9EA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7DF9936E-E6EA-476C-B065-FB7CB4122D76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0FE9B007-FCC9-45F2-8635-50032A05DF5D}"/>
                  </a:ext>
                </a:extLst>
              </p:cNvPr>
              <p:cNvGrpSpPr/>
              <p:nvPr/>
            </p:nvGrpSpPr>
            <p:grpSpPr>
              <a:xfrm>
                <a:off x="341693" y="3253305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BC133E97-884A-4554-9EA4-C6935803869E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1990A5C2-E429-43B8-A514-E36755C4757B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58C9E628-B235-4900-84E5-68B2948388BB}"/>
                  </a:ext>
                </a:extLst>
              </p:cNvPr>
              <p:cNvGrpSpPr/>
              <p:nvPr/>
            </p:nvGrpSpPr>
            <p:grpSpPr>
              <a:xfrm>
                <a:off x="1576112" y="3020956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5A11C586-9E1B-4F16-B11A-86B7C24899E7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830A0881-03C3-4F4A-B89E-F985D8806029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40571C8E-3E1A-4C32-A3FC-6AC0B7721B91}"/>
                  </a:ext>
                </a:extLst>
              </p:cNvPr>
              <p:cNvGrpSpPr/>
              <p:nvPr/>
            </p:nvGrpSpPr>
            <p:grpSpPr>
              <a:xfrm>
                <a:off x="2399093" y="3020956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AB8A8284-1C2D-43FA-96B4-8D2DA6400091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A5AFA384-64B0-4719-AE49-6ED24BF53ABD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884FF229-C575-472B-9061-EE3D487982A7}"/>
                  </a:ext>
                </a:extLst>
              </p:cNvPr>
              <p:cNvGrpSpPr/>
              <p:nvPr/>
            </p:nvGrpSpPr>
            <p:grpSpPr>
              <a:xfrm>
                <a:off x="-68538" y="3020956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860F1FF8-1813-4589-B116-9989B51A5CB4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A0CCDD7F-566A-4D00-8184-FFC7B2D8165D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4D4C0D80-53C9-442F-A8DC-28232BC2D475}"/>
                  </a:ext>
                </a:extLst>
              </p:cNvPr>
              <p:cNvGrpSpPr/>
              <p:nvPr/>
            </p:nvGrpSpPr>
            <p:grpSpPr>
              <a:xfrm>
                <a:off x="754443" y="3020956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ACFABE74-BA68-41E4-8BBA-89C91E9D7B83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3715A196-86D8-4E7D-B9E8-2ECFA02F924F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8C0AC352-701E-4CD7-801B-B0FE54D8787E}"/>
                  </a:ext>
                </a:extLst>
              </p:cNvPr>
              <p:cNvSpPr/>
              <p:nvPr/>
            </p:nvSpPr>
            <p:spPr>
              <a:xfrm>
                <a:off x="1163362" y="3718003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EA44949C-5B29-40D2-AE42-C0C193338C70}"/>
                  </a:ext>
                </a:extLst>
              </p:cNvPr>
              <p:cNvSpPr/>
              <p:nvPr/>
            </p:nvSpPr>
            <p:spPr>
              <a:xfrm>
                <a:off x="1294124" y="4014680"/>
                <a:ext cx="139951" cy="11675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428624E2-AB35-465B-B520-D729EF5EBC4B}"/>
                  </a:ext>
                </a:extLst>
              </p:cNvPr>
              <p:cNvGrpSpPr/>
              <p:nvPr/>
            </p:nvGrpSpPr>
            <p:grpSpPr>
              <a:xfrm>
                <a:off x="1576112" y="3485654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0B477CA1-27BF-45BA-9F35-2ADB398E1528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5866E66-EB85-41A4-A16B-BF1985740684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C4A323FE-3D51-4D1B-AA27-10654A2E691B}"/>
                  </a:ext>
                </a:extLst>
              </p:cNvPr>
              <p:cNvGrpSpPr/>
              <p:nvPr/>
            </p:nvGrpSpPr>
            <p:grpSpPr>
              <a:xfrm>
                <a:off x="754443" y="3485654"/>
                <a:ext cx="398738" cy="1120366"/>
                <a:chOff x="2958825" y="2144281"/>
                <a:chExt cx="1387432" cy="3898380"/>
              </a:xfrm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84366CA4-1168-4036-8FDB-35C637F2813E}"/>
                    </a:ext>
                  </a:extLst>
                </p:cNvPr>
                <p:cNvSpPr/>
                <p:nvPr/>
              </p:nvSpPr>
              <p:spPr>
                <a:xfrm>
                  <a:off x="2958825" y="2144281"/>
                  <a:ext cx="1387432" cy="3898380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08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7A635D00-724A-4341-B192-E0908E43B234}"/>
                    </a:ext>
                  </a:extLst>
                </p:cNvPr>
                <p:cNvSpPr/>
                <p:nvPr/>
              </p:nvSpPr>
              <p:spPr>
                <a:xfrm>
                  <a:off x="3413820" y="3176587"/>
                  <a:ext cx="486967" cy="406241"/>
                </a:xfrm>
                <a:custGeom>
                  <a:avLst/>
                  <a:gdLst>
                    <a:gd name="connsiteX0" fmla="*/ 74385 w 486967"/>
                    <a:gd name="connsiteY0" fmla="*/ 0 h 406241"/>
                    <a:gd name="connsiteX1" fmla="*/ 158980 w 486967"/>
                    <a:gd name="connsiteY1" fmla="*/ 219501 h 406241"/>
                    <a:gd name="connsiteX2" fmla="*/ 243575 w 486967"/>
                    <a:gd name="connsiteY2" fmla="*/ 0 h 406241"/>
                    <a:gd name="connsiteX3" fmla="*/ 328170 w 486967"/>
                    <a:gd name="connsiteY3" fmla="*/ 219501 h 406241"/>
                    <a:gd name="connsiteX4" fmla="*/ 412766 w 486967"/>
                    <a:gd name="connsiteY4" fmla="*/ 0 h 406241"/>
                    <a:gd name="connsiteX5" fmla="*/ 486967 w 486967"/>
                    <a:gd name="connsiteY5" fmla="*/ 192532 h 406241"/>
                    <a:gd name="connsiteX6" fmla="*/ 455625 w 486967"/>
                    <a:gd name="connsiteY6" fmla="*/ 406241 h 406241"/>
                    <a:gd name="connsiteX7" fmla="*/ 400140 w 486967"/>
                    <a:gd name="connsiteY7" fmla="*/ 406241 h 406241"/>
                    <a:gd name="connsiteX8" fmla="*/ 256201 w 486967"/>
                    <a:gd name="connsiteY8" fmla="*/ 406241 h 406241"/>
                    <a:gd name="connsiteX9" fmla="*/ 230949 w 486967"/>
                    <a:gd name="connsiteY9" fmla="*/ 406241 h 406241"/>
                    <a:gd name="connsiteX10" fmla="*/ 87011 w 486967"/>
                    <a:gd name="connsiteY10" fmla="*/ 406241 h 406241"/>
                    <a:gd name="connsiteX11" fmla="*/ 33643 w 486967"/>
                    <a:gd name="connsiteY11" fmla="*/ 406241 h 406241"/>
                    <a:gd name="connsiteX12" fmla="*/ 0 w 486967"/>
                    <a:gd name="connsiteY12" fmla="*/ 193007 h 406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967" h="406241">
                      <a:moveTo>
                        <a:pt x="74385" y="0"/>
                      </a:moveTo>
                      <a:lnTo>
                        <a:pt x="158980" y="219501"/>
                      </a:lnTo>
                      <a:lnTo>
                        <a:pt x="243575" y="0"/>
                      </a:lnTo>
                      <a:lnTo>
                        <a:pt x="328170" y="219501"/>
                      </a:lnTo>
                      <a:lnTo>
                        <a:pt x="412766" y="0"/>
                      </a:lnTo>
                      <a:lnTo>
                        <a:pt x="486967" y="192532"/>
                      </a:lnTo>
                      <a:lnTo>
                        <a:pt x="455625" y="406241"/>
                      </a:lnTo>
                      <a:lnTo>
                        <a:pt x="400140" y="406241"/>
                      </a:lnTo>
                      <a:lnTo>
                        <a:pt x="256201" y="406241"/>
                      </a:lnTo>
                      <a:lnTo>
                        <a:pt x="230949" y="406241"/>
                      </a:lnTo>
                      <a:lnTo>
                        <a:pt x="87011" y="406241"/>
                      </a:lnTo>
                      <a:lnTo>
                        <a:pt x="33643" y="406241"/>
                      </a:lnTo>
                      <a:lnTo>
                        <a:pt x="0" y="1930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EE4C7DDC-7FCF-4CE5-ACAE-0D11FF58EC94}"/>
                </a:ext>
              </a:extLst>
            </p:cNvPr>
            <p:cNvGrpSpPr/>
            <p:nvPr/>
          </p:nvGrpSpPr>
          <p:grpSpPr>
            <a:xfrm>
              <a:off x="2229945" y="5318062"/>
              <a:ext cx="722648" cy="722646"/>
              <a:chOff x="2198449" y="2062841"/>
              <a:chExt cx="608155" cy="608155"/>
            </a:xfrm>
          </p:grpSpPr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E804D2C9-811A-4A4C-8291-3E8D91261961}"/>
                  </a:ext>
                </a:extLst>
              </p:cNvPr>
              <p:cNvSpPr/>
              <p:nvPr/>
            </p:nvSpPr>
            <p:spPr>
              <a:xfrm>
                <a:off x="2198449" y="2062841"/>
                <a:ext cx="608155" cy="60815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0000">
                    <a:schemeClr val="bg1"/>
                  </a:gs>
                  <a:gs pos="77000">
                    <a:srgbClr val="00206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E12D14B8-4094-497F-9773-C435772859A8}"/>
                  </a:ext>
                </a:extLst>
              </p:cNvPr>
              <p:cNvSpPr/>
              <p:nvPr/>
            </p:nvSpPr>
            <p:spPr>
              <a:xfrm>
                <a:off x="2333927" y="2227344"/>
                <a:ext cx="72704" cy="585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6A09DB27-6508-403B-90CE-49F99013C5EB}"/>
              </a:ext>
            </a:extLst>
          </p:cNvPr>
          <p:cNvGrpSpPr/>
          <p:nvPr/>
        </p:nvGrpSpPr>
        <p:grpSpPr>
          <a:xfrm>
            <a:off x="3606800" y="4166717"/>
            <a:ext cx="2724150" cy="1823136"/>
            <a:chOff x="3606800" y="4166717"/>
            <a:chExt cx="2724150" cy="1823136"/>
          </a:xfrm>
        </p:grpSpPr>
        <p:sp>
          <p:nvSpPr>
            <p:cNvPr id="365" name="正方形/長方形 364">
              <a:extLst>
                <a:ext uri="{FF2B5EF4-FFF2-40B4-BE49-F238E27FC236}">
                  <a16:creationId xmlns:a16="http://schemas.microsoft.com/office/drawing/2014/main" id="{3888C34F-74F5-4E57-BEDC-8A76F1039348}"/>
                </a:ext>
              </a:extLst>
            </p:cNvPr>
            <p:cNvSpPr/>
            <p:nvPr/>
          </p:nvSpPr>
          <p:spPr>
            <a:xfrm>
              <a:off x="4020190" y="4166717"/>
              <a:ext cx="1904359" cy="6081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台形 114">
              <a:extLst>
                <a:ext uri="{FF2B5EF4-FFF2-40B4-BE49-F238E27FC236}">
                  <a16:creationId xmlns:a16="http://schemas.microsoft.com/office/drawing/2014/main" id="{96410F3C-FD64-40FF-8C60-7B57538BAE85}"/>
                </a:ext>
              </a:extLst>
            </p:cNvPr>
            <p:cNvSpPr/>
            <p:nvPr/>
          </p:nvSpPr>
          <p:spPr>
            <a:xfrm>
              <a:off x="3606800" y="4763748"/>
              <a:ext cx="2724150" cy="1226105"/>
            </a:xfrm>
            <a:custGeom>
              <a:avLst/>
              <a:gdLst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0 w 2724150"/>
                <a:gd name="connsiteY4" fmla="*/ 1226105 h 1226105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1193800 w 2724150"/>
                <a:gd name="connsiteY4" fmla="*/ 1222086 h 1226105"/>
                <a:gd name="connsiteX5" fmla="*/ 0 w 2724150"/>
                <a:gd name="connsiteY5" fmla="*/ 1226105 h 1226105"/>
                <a:gd name="connsiteX0" fmla="*/ 1193800 w 2724150"/>
                <a:gd name="connsiteY0" fmla="*/ 1222086 h 1313526"/>
                <a:gd name="connsiteX1" fmla="*/ 0 w 2724150"/>
                <a:gd name="connsiteY1" fmla="*/ 1226105 h 1313526"/>
                <a:gd name="connsiteX2" fmla="*/ 411297 w 2724150"/>
                <a:gd name="connsiteY2" fmla="*/ 0 h 1313526"/>
                <a:gd name="connsiteX3" fmla="*/ 2312853 w 2724150"/>
                <a:gd name="connsiteY3" fmla="*/ 0 h 1313526"/>
                <a:gd name="connsiteX4" fmla="*/ 2724150 w 2724150"/>
                <a:gd name="connsiteY4" fmla="*/ 1226105 h 1313526"/>
                <a:gd name="connsiteX5" fmla="*/ 1285240 w 2724150"/>
                <a:gd name="connsiteY5" fmla="*/ 1313526 h 1313526"/>
                <a:gd name="connsiteX0" fmla="*/ 0 w 2724150"/>
                <a:gd name="connsiteY0" fmla="*/ 1226105 h 1313526"/>
                <a:gd name="connsiteX1" fmla="*/ 411297 w 2724150"/>
                <a:gd name="connsiteY1" fmla="*/ 0 h 1313526"/>
                <a:gd name="connsiteX2" fmla="*/ 2312853 w 2724150"/>
                <a:gd name="connsiteY2" fmla="*/ 0 h 1313526"/>
                <a:gd name="connsiteX3" fmla="*/ 2724150 w 2724150"/>
                <a:gd name="connsiteY3" fmla="*/ 1226105 h 1313526"/>
                <a:gd name="connsiteX4" fmla="*/ 1285240 w 2724150"/>
                <a:gd name="connsiteY4" fmla="*/ 1313526 h 1313526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150" h="1226105">
                  <a:moveTo>
                    <a:pt x="0" y="1226105"/>
                  </a:moveTo>
                  <a:lnTo>
                    <a:pt x="411297" y="0"/>
                  </a:lnTo>
                  <a:lnTo>
                    <a:pt x="2312853" y="0"/>
                  </a:lnTo>
                  <a:lnTo>
                    <a:pt x="2724150" y="1226105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0E4163D7-4BEA-4788-B40E-A67C4DFA21EA}"/>
                </a:ext>
              </a:extLst>
            </p:cNvPr>
            <p:cNvGrpSpPr/>
            <p:nvPr/>
          </p:nvGrpSpPr>
          <p:grpSpPr>
            <a:xfrm>
              <a:off x="5342908" y="4503288"/>
              <a:ext cx="237436" cy="667144"/>
              <a:chOff x="2958825" y="2144281"/>
              <a:chExt cx="1387432" cy="3898380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9E70DAA8-849C-4B07-9700-CCC2D3A13953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A404825F-EE0B-4615-8B33-446C8A9E7EDD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5C38CB00-167D-4687-812C-DDB25518970A}"/>
                </a:ext>
              </a:extLst>
            </p:cNvPr>
            <p:cNvGrpSpPr/>
            <p:nvPr/>
          </p:nvGrpSpPr>
          <p:grpSpPr>
            <a:xfrm>
              <a:off x="4852848" y="4503288"/>
              <a:ext cx="237436" cy="667144"/>
              <a:chOff x="2958825" y="2144281"/>
              <a:chExt cx="1387432" cy="3898380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2242870B-E8EC-4D65-AD95-FD59D474BEC6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EFF9B80D-E0B3-4AE3-A361-EE1C11EB9227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211E74CA-2882-4D79-BE08-643B46B40296}"/>
                </a:ext>
              </a:extLst>
            </p:cNvPr>
            <p:cNvGrpSpPr/>
            <p:nvPr/>
          </p:nvGrpSpPr>
          <p:grpSpPr>
            <a:xfrm>
              <a:off x="4363569" y="4503288"/>
              <a:ext cx="237436" cy="667144"/>
              <a:chOff x="2958825" y="2144281"/>
              <a:chExt cx="1387432" cy="3898380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04453FC6-6A5E-43BF-8DE1-0197BBFBD19A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18DAEAD3-37A1-4A92-94E5-2F1D75ECDC75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9F91B905-BC31-4D14-A6F7-73B4346C2FE2}"/>
                </a:ext>
              </a:extLst>
            </p:cNvPr>
            <p:cNvGrpSpPr/>
            <p:nvPr/>
          </p:nvGrpSpPr>
          <p:grpSpPr>
            <a:xfrm>
              <a:off x="5098628" y="4364931"/>
              <a:ext cx="237436" cy="667144"/>
              <a:chOff x="2958825" y="2144281"/>
              <a:chExt cx="1387432" cy="3898380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EACEF533-5712-4BD2-BB93-DDD922689497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90614346-1543-45F6-B1EE-2E9A13A4FF12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3E3C628E-8E71-472A-807D-9A4E04D32A58}"/>
                </a:ext>
              </a:extLst>
            </p:cNvPr>
            <p:cNvGrpSpPr/>
            <p:nvPr/>
          </p:nvGrpSpPr>
          <p:grpSpPr>
            <a:xfrm>
              <a:off x="5588689" y="4364931"/>
              <a:ext cx="237436" cy="667144"/>
              <a:chOff x="2958825" y="2144281"/>
              <a:chExt cx="1387432" cy="3898380"/>
            </a:xfrm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98DE24A-FE02-4C75-B950-58E499B60809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6A6711BA-7F5F-4816-BA61-33CB6D01BE5E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F2D7F05B-B32A-4086-B8A4-757648B0127F}"/>
                </a:ext>
              </a:extLst>
            </p:cNvPr>
            <p:cNvGrpSpPr/>
            <p:nvPr/>
          </p:nvGrpSpPr>
          <p:grpSpPr>
            <a:xfrm>
              <a:off x="4119289" y="4364931"/>
              <a:ext cx="237436" cy="667144"/>
              <a:chOff x="2958825" y="2144281"/>
              <a:chExt cx="1387432" cy="3898380"/>
            </a:xfrm>
          </p:grpSpPr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C98E1DAA-57BB-4612-9035-58619E25AF78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0DEEE47F-7E8A-4E69-8C16-56D511527E83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8139455D-778F-4B3E-B369-E2ACF4C08C4F}"/>
                </a:ext>
              </a:extLst>
            </p:cNvPr>
            <p:cNvGrpSpPr/>
            <p:nvPr/>
          </p:nvGrpSpPr>
          <p:grpSpPr>
            <a:xfrm>
              <a:off x="4609349" y="4364931"/>
              <a:ext cx="237436" cy="667144"/>
              <a:chOff x="2958825" y="2144281"/>
              <a:chExt cx="1387432" cy="3898380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913DE59D-C412-484D-8BCE-15384659FE35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82395E75-9196-4411-B478-4AEC8053FDDE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A7582BE1-A096-4A8A-A5BF-E94FECC07E52}"/>
                </a:ext>
              </a:extLst>
            </p:cNvPr>
            <p:cNvGrpSpPr/>
            <p:nvPr/>
          </p:nvGrpSpPr>
          <p:grpSpPr>
            <a:xfrm rot="21016438">
              <a:off x="5016090" y="4534850"/>
              <a:ext cx="237436" cy="667144"/>
              <a:chOff x="2958825" y="2144281"/>
              <a:chExt cx="1387432" cy="3898380"/>
            </a:xfrm>
          </p:grpSpPr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F7B65907-19B1-4525-85C6-7C17373E0022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FD47EA5-ADC1-429F-AC01-FD0057275D2E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FE0D4CE6-D89C-4038-8FD3-76E496E1E739}"/>
                </a:ext>
              </a:extLst>
            </p:cNvPr>
            <p:cNvGrpSpPr/>
            <p:nvPr/>
          </p:nvGrpSpPr>
          <p:grpSpPr>
            <a:xfrm>
              <a:off x="4609349" y="4641644"/>
              <a:ext cx="237436" cy="667144"/>
              <a:chOff x="2958825" y="2144281"/>
              <a:chExt cx="1387432" cy="3898380"/>
            </a:xfrm>
          </p:grpSpPr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CC558EC1-F5F0-494A-8B17-8D59674284A3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590CEEE3-F824-482E-9EF9-4BD311271574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4B0DE349-A669-42C4-993B-17B5236DA714}"/>
                </a:ext>
              </a:extLst>
            </p:cNvPr>
            <p:cNvGrpSpPr/>
            <p:nvPr/>
          </p:nvGrpSpPr>
          <p:grpSpPr>
            <a:xfrm rot="20810856">
              <a:off x="4796641" y="4761736"/>
              <a:ext cx="237436" cy="667144"/>
              <a:chOff x="4852848" y="1527842"/>
              <a:chExt cx="237436" cy="667144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6B315B9B-E244-4F45-8667-9020A980B267}"/>
                  </a:ext>
                </a:extLst>
              </p:cNvPr>
              <p:cNvSpPr/>
              <p:nvPr/>
            </p:nvSpPr>
            <p:spPr>
              <a:xfrm>
                <a:off x="4852848" y="1527842"/>
                <a:ext cx="237436" cy="667144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34D08EA0-52F3-4A2A-B9B7-DC8AD4EC8EDB}"/>
                  </a:ext>
                </a:extLst>
              </p:cNvPr>
              <p:cNvSpPr/>
              <p:nvPr/>
            </p:nvSpPr>
            <p:spPr>
              <a:xfrm>
                <a:off x="4930713" y="1704504"/>
                <a:ext cx="83337" cy="69522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A6CBA586-4835-4A04-A069-C3BE047CF83B}"/>
                </a:ext>
              </a:extLst>
            </p:cNvPr>
            <p:cNvSpPr/>
            <p:nvPr/>
          </p:nvSpPr>
          <p:spPr>
            <a:xfrm>
              <a:off x="5045440" y="4971930"/>
              <a:ext cx="608155" cy="60815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0"/>
                    <a:lumOff val="100000"/>
                  </a:schemeClr>
                </a:gs>
                <a:gs pos="30000">
                  <a:schemeClr val="bg1"/>
                </a:gs>
                <a:gs pos="77000">
                  <a:srgbClr val="002060"/>
                </a:gs>
              </a:gsLst>
              <a:path path="circle">
                <a:fillToRect l="50000" t="-80000" r="50000" b="18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CBC043CD-AB66-44FE-869A-377E6D5DA0B5}"/>
              </a:ext>
            </a:extLst>
          </p:cNvPr>
          <p:cNvGrpSpPr/>
          <p:nvPr/>
        </p:nvGrpSpPr>
        <p:grpSpPr>
          <a:xfrm>
            <a:off x="6559550" y="4166717"/>
            <a:ext cx="2724150" cy="1830384"/>
            <a:chOff x="6559550" y="4166717"/>
            <a:chExt cx="2724150" cy="1830384"/>
          </a:xfrm>
        </p:grpSpPr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F06E0252-0C96-4366-862F-30A7175EE67D}"/>
                </a:ext>
              </a:extLst>
            </p:cNvPr>
            <p:cNvSpPr/>
            <p:nvPr/>
          </p:nvSpPr>
          <p:spPr>
            <a:xfrm>
              <a:off x="6972940" y="4166717"/>
              <a:ext cx="1904359" cy="6081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A0EC70B8-6B0D-413D-93C0-973A23B73588}"/>
                </a:ext>
              </a:extLst>
            </p:cNvPr>
            <p:cNvGrpSpPr/>
            <p:nvPr/>
          </p:nvGrpSpPr>
          <p:grpSpPr>
            <a:xfrm rot="4751496">
              <a:off x="8225501" y="4032213"/>
              <a:ext cx="236828" cy="665436"/>
              <a:chOff x="5146645" y="1852746"/>
              <a:chExt cx="237436" cy="667144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9574052C-1428-4884-903A-5C201D288524}"/>
                  </a:ext>
                </a:extLst>
              </p:cNvPr>
              <p:cNvSpPr/>
              <p:nvPr/>
            </p:nvSpPr>
            <p:spPr>
              <a:xfrm>
                <a:off x="5146645" y="1852746"/>
                <a:ext cx="237436" cy="667144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A5AA2D62-B6B7-4946-ADC4-4DA1C2994684}"/>
                  </a:ext>
                </a:extLst>
              </p:cNvPr>
              <p:cNvSpPr/>
              <p:nvPr/>
            </p:nvSpPr>
            <p:spPr>
              <a:xfrm>
                <a:off x="5224510" y="2029408"/>
                <a:ext cx="83337" cy="69522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3A85E16A-A2B8-47FB-93A2-AA4613468290}"/>
                </a:ext>
              </a:extLst>
            </p:cNvPr>
            <p:cNvGrpSpPr/>
            <p:nvPr/>
          </p:nvGrpSpPr>
          <p:grpSpPr>
            <a:xfrm rot="19800000">
              <a:off x="8525654" y="4241116"/>
              <a:ext cx="213927" cy="601088"/>
              <a:chOff x="2958825" y="2144281"/>
              <a:chExt cx="1387432" cy="3898380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4B239926-6CDC-4527-938A-30C481584ABD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F1C390CF-46DD-4128-B999-22106488D457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38C35380-1D83-4F07-B135-610077363C94}"/>
                </a:ext>
              </a:extLst>
            </p:cNvPr>
            <p:cNvGrpSpPr/>
            <p:nvPr/>
          </p:nvGrpSpPr>
          <p:grpSpPr>
            <a:xfrm rot="20672466">
              <a:off x="7056287" y="4230768"/>
              <a:ext cx="237436" cy="667144"/>
              <a:chOff x="2958825" y="2144281"/>
              <a:chExt cx="1387432" cy="3898380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282FCC92-FA59-4406-9387-98C5E6BA14B4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D7886D69-2B3F-42A9-9978-57E27D5425FA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022AD8D3-50B3-4569-BB4C-30625EBE211D}"/>
                </a:ext>
              </a:extLst>
            </p:cNvPr>
            <p:cNvGrpSpPr/>
            <p:nvPr/>
          </p:nvGrpSpPr>
          <p:grpSpPr>
            <a:xfrm rot="1800000">
              <a:off x="7629112" y="4239083"/>
              <a:ext cx="200502" cy="563366"/>
              <a:chOff x="2958825" y="2144281"/>
              <a:chExt cx="1387432" cy="3898380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B49ECAB5-2280-4FC0-A0FA-7659B1684DAE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649289A8-C331-4523-A3A7-8D811F694F84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2" name="台形 114">
              <a:extLst>
                <a:ext uri="{FF2B5EF4-FFF2-40B4-BE49-F238E27FC236}">
                  <a16:creationId xmlns:a16="http://schemas.microsoft.com/office/drawing/2014/main" id="{DB9E060D-936E-457C-80A4-736E43A85D31}"/>
                </a:ext>
              </a:extLst>
            </p:cNvPr>
            <p:cNvSpPr/>
            <p:nvPr/>
          </p:nvSpPr>
          <p:spPr>
            <a:xfrm>
              <a:off x="6559550" y="4763748"/>
              <a:ext cx="2724150" cy="1226105"/>
            </a:xfrm>
            <a:custGeom>
              <a:avLst/>
              <a:gdLst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0 w 2724150"/>
                <a:gd name="connsiteY4" fmla="*/ 1226105 h 1226105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  <a:gd name="connsiteX4" fmla="*/ 1193800 w 2724150"/>
                <a:gd name="connsiteY4" fmla="*/ 1222086 h 1226105"/>
                <a:gd name="connsiteX5" fmla="*/ 0 w 2724150"/>
                <a:gd name="connsiteY5" fmla="*/ 1226105 h 1226105"/>
                <a:gd name="connsiteX0" fmla="*/ 1193800 w 2724150"/>
                <a:gd name="connsiteY0" fmla="*/ 1222086 h 1313526"/>
                <a:gd name="connsiteX1" fmla="*/ 0 w 2724150"/>
                <a:gd name="connsiteY1" fmla="*/ 1226105 h 1313526"/>
                <a:gd name="connsiteX2" fmla="*/ 411297 w 2724150"/>
                <a:gd name="connsiteY2" fmla="*/ 0 h 1313526"/>
                <a:gd name="connsiteX3" fmla="*/ 2312853 w 2724150"/>
                <a:gd name="connsiteY3" fmla="*/ 0 h 1313526"/>
                <a:gd name="connsiteX4" fmla="*/ 2724150 w 2724150"/>
                <a:gd name="connsiteY4" fmla="*/ 1226105 h 1313526"/>
                <a:gd name="connsiteX5" fmla="*/ 1285240 w 2724150"/>
                <a:gd name="connsiteY5" fmla="*/ 1313526 h 1313526"/>
                <a:gd name="connsiteX0" fmla="*/ 0 w 2724150"/>
                <a:gd name="connsiteY0" fmla="*/ 1226105 h 1313526"/>
                <a:gd name="connsiteX1" fmla="*/ 411297 w 2724150"/>
                <a:gd name="connsiteY1" fmla="*/ 0 h 1313526"/>
                <a:gd name="connsiteX2" fmla="*/ 2312853 w 2724150"/>
                <a:gd name="connsiteY2" fmla="*/ 0 h 1313526"/>
                <a:gd name="connsiteX3" fmla="*/ 2724150 w 2724150"/>
                <a:gd name="connsiteY3" fmla="*/ 1226105 h 1313526"/>
                <a:gd name="connsiteX4" fmla="*/ 1285240 w 2724150"/>
                <a:gd name="connsiteY4" fmla="*/ 1313526 h 1313526"/>
                <a:gd name="connsiteX0" fmla="*/ 0 w 2724150"/>
                <a:gd name="connsiteY0" fmla="*/ 1226105 h 1226105"/>
                <a:gd name="connsiteX1" fmla="*/ 411297 w 2724150"/>
                <a:gd name="connsiteY1" fmla="*/ 0 h 1226105"/>
                <a:gd name="connsiteX2" fmla="*/ 2312853 w 2724150"/>
                <a:gd name="connsiteY2" fmla="*/ 0 h 1226105"/>
                <a:gd name="connsiteX3" fmla="*/ 2724150 w 2724150"/>
                <a:gd name="connsiteY3" fmla="*/ 1226105 h 122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150" h="1226105">
                  <a:moveTo>
                    <a:pt x="0" y="1226105"/>
                  </a:moveTo>
                  <a:lnTo>
                    <a:pt x="411297" y="0"/>
                  </a:lnTo>
                  <a:lnTo>
                    <a:pt x="2312853" y="0"/>
                  </a:lnTo>
                  <a:lnTo>
                    <a:pt x="2724150" y="1226105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719F3410-D971-4D1C-8766-8DC1AA5C6308}"/>
                </a:ext>
              </a:extLst>
            </p:cNvPr>
            <p:cNvGrpSpPr/>
            <p:nvPr/>
          </p:nvGrpSpPr>
          <p:grpSpPr>
            <a:xfrm rot="18900000">
              <a:off x="8051378" y="4364931"/>
              <a:ext cx="237436" cy="667144"/>
              <a:chOff x="2958825" y="2144281"/>
              <a:chExt cx="1387432" cy="3898380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F4F80842-31C6-4F6A-85CA-524488EE5DA2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965AD238-807C-4912-873E-EB1812C428B8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5D8557D0-9A98-4BFE-BCFE-8CDFC826E7B8}"/>
                </a:ext>
              </a:extLst>
            </p:cNvPr>
            <p:cNvGrpSpPr/>
            <p:nvPr/>
          </p:nvGrpSpPr>
          <p:grpSpPr>
            <a:xfrm rot="1884977">
              <a:off x="8230020" y="4221749"/>
              <a:ext cx="264111" cy="742095"/>
              <a:chOff x="2958825" y="2144281"/>
              <a:chExt cx="1387432" cy="3898380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1DD91426-7CF8-4506-AA5F-246533F6D354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2818CF91-567A-4D0A-9566-C61788BCAED3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98AB4B56-421C-4266-AB81-7B4B23EF62D6}"/>
                </a:ext>
              </a:extLst>
            </p:cNvPr>
            <p:cNvGrpSpPr/>
            <p:nvPr/>
          </p:nvGrpSpPr>
          <p:grpSpPr>
            <a:xfrm rot="13500000">
              <a:off x="7801043" y="4134887"/>
              <a:ext cx="241163" cy="677616"/>
              <a:chOff x="2958825" y="2144281"/>
              <a:chExt cx="1387432" cy="3898380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9100CBAD-DC89-4EF3-8726-6C6B52A7C726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4AD0B810-BB4B-4544-A289-32B2322ED400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E0550CE7-0A1A-40AC-A19D-0B5DE0DF7AAA}"/>
                </a:ext>
              </a:extLst>
            </p:cNvPr>
            <p:cNvGrpSpPr/>
            <p:nvPr/>
          </p:nvGrpSpPr>
          <p:grpSpPr>
            <a:xfrm rot="2335865">
              <a:off x="7296528" y="4205855"/>
              <a:ext cx="237436" cy="667144"/>
              <a:chOff x="2958825" y="2144281"/>
              <a:chExt cx="1387432" cy="3898380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A1427BDA-8980-416E-8D41-B6AF4A3C2413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7E40660B-167A-47C9-B37D-9DDC66910E41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8F4F2FE5-DED1-412E-8244-8E6FB12905E1}"/>
                </a:ext>
              </a:extLst>
            </p:cNvPr>
            <p:cNvGrpSpPr/>
            <p:nvPr/>
          </p:nvGrpSpPr>
          <p:grpSpPr>
            <a:xfrm rot="4408549">
              <a:off x="8550779" y="4539449"/>
              <a:ext cx="237436" cy="667144"/>
              <a:chOff x="2958825" y="2144281"/>
              <a:chExt cx="1387432" cy="3898380"/>
            </a:xfrm>
          </p:grpSpPr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580D8636-15DF-4D37-8C46-EAE6C3BCA34F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606CEF9A-42A0-481B-A53D-8D8BB9F9881E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B423523A-51E3-453F-8382-B9A17E052333}"/>
                </a:ext>
              </a:extLst>
            </p:cNvPr>
            <p:cNvGrpSpPr/>
            <p:nvPr/>
          </p:nvGrpSpPr>
          <p:grpSpPr>
            <a:xfrm rot="18256495">
              <a:off x="7242827" y="4393015"/>
              <a:ext cx="237436" cy="667144"/>
              <a:chOff x="2958825" y="2144281"/>
              <a:chExt cx="1387432" cy="3898380"/>
            </a:xfrm>
          </p:grpSpPr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10305E9C-3517-4002-A74C-08B7D165246C}"/>
                  </a:ext>
                </a:extLst>
              </p:cNvPr>
              <p:cNvSpPr/>
              <p:nvPr/>
            </p:nvSpPr>
            <p:spPr>
              <a:xfrm>
                <a:off x="2958825" y="2144281"/>
                <a:ext cx="1387432" cy="3898380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4CE5DCA-2867-4525-AD8F-99DFCA639F54}"/>
                  </a:ext>
                </a:extLst>
              </p:cNvPr>
              <p:cNvSpPr/>
              <p:nvPr/>
            </p:nvSpPr>
            <p:spPr>
              <a:xfrm>
                <a:off x="3413820" y="3176587"/>
                <a:ext cx="486967" cy="406241"/>
              </a:xfrm>
              <a:custGeom>
                <a:avLst/>
                <a:gdLst>
                  <a:gd name="connsiteX0" fmla="*/ 74385 w 486967"/>
                  <a:gd name="connsiteY0" fmla="*/ 0 h 406241"/>
                  <a:gd name="connsiteX1" fmla="*/ 158980 w 486967"/>
                  <a:gd name="connsiteY1" fmla="*/ 219501 h 406241"/>
                  <a:gd name="connsiteX2" fmla="*/ 243575 w 486967"/>
                  <a:gd name="connsiteY2" fmla="*/ 0 h 406241"/>
                  <a:gd name="connsiteX3" fmla="*/ 328170 w 486967"/>
                  <a:gd name="connsiteY3" fmla="*/ 219501 h 406241"/>
                  <a:gd name="connsiteX4" fmla="*/ 412766 w 486967"/>
                  <a:gd name="connsiteY4" fmla="*/ 0 h 406241"/>
                  <a:gd name="connsiteX5" fmla="*/ 486967 w 486967"/>
                  <a:gd name="connsiteY5" fmla="*/ 192532 h 406241"/>
                  <a:gd name="connsiteX6" fmla="*/ 455625 w 486967"/>
                  <a:gd name="connsiteY6" fmla="*/ 406241 h 406241"/>
                  <a:gd name="connsiteX7" fmla="*/ 400140 w 486967"/>
                  <a:gd name="connsiteY7" fmla="*/ 406241 h 406241"/>
                  <a:gd name="connsiteX8" fmla="*/ 256201 w 486967"/>
                  <a:gd name="connsiteY8" fmla="*/ 406241 h 406241"/>
                  <a:gd name="connsiteX9" fmla="*/ 230949 w 486967"/>
                  <a:gd name="connsiteY9" fmla="*/ 406241 h 406241"/>
                  <a:gd name="connsiteX10" fmla="*/ 87011 w 486967"/>
                  <a:gd name="connsiteY10" fmla="*/ 406241 h 406241"/>
                  <a:gd name="connsiteX11" fmla="*/ 33643 w 486967"/>
                  <a:gd name="connsiteY11" fmla="*/ 406241 h 406241"/>
                  <a:gd name="connsiteX12" fmla="*/ 0 w 486967"/>
                  <a:gd name="connsiteY12" fmla="*/ 193007 h 406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967" h="406241">
                    <a:moveTo>
                      <a:pt x="74385" y="0"/>
                    </a:moveTo>
                    <a:lnTo>
                      <a:pt x="158980" y="219501"/>
                    </a:lnTo>
                    <a:lnTo>
                      <a:pt x="243575" y="0"/>
                    </a:lnTo>
                    <a:lnTo>
                      <a:pt x="328170" y="219501"/>
                    </a:lnTo>
                    <a:lnTo>
                      <a:pt x="412766" y="0"/>
                    </a:lnTo>
                    <a:lnTo>
                      <a:pt x="486967" y="192532"/>
                    </a:lnTo>
                    <a:lnTo>
                      <a:pt x="455625" y="406241"/>
                    </a:lnTo>
                    <a:lnTo>
                      <a:pt x="400140" y="406241"/>
                    </a:lnTo>
                    <a:lnTo>
                      <a:pt x="256201" y="406241"/>
                    </a:lnTo>
                    <a:lnTo>
                      <a:pt x="230949" y="406241"/>
                    </a:lnTo>
                    <a:lnTo>
                      <a:pt x="87011" y="406241"/>
                    </a:lnTo>
                    <a:lnTo>
                      <a:pt x="33643" y="406241"/>
                    </a:lnTo>
                    <a:lnTo>
                      <a:pt x="0" y="193007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65D6327B-4C32-4CEF-8CE0-F4CCBE406B61}"/>
                </a:ext>
              </a:extLst>
            </p:cNvPr>
            <p:cNvGrpSpPr/>
            <p:nvPr/>
          </p:nvGrpSpPr>
          <p:grpSpPr>
            <a:xfrm>
              <a:off x="7657713" y="4591156"/>
              <a:ext cx="494599" cy="494599"/>
              <a:chOff x="2198449" y="2062841"/>
              <a:chExt cx="608155" cy="608155"/>
            </a:xfrm>
          </p:grpSpPr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CC973B10-8462-4C82-BB58-DD3DE7CA695F}"/>
                  </a:ext>
                </a:extLst>
              </p:cNvPr>
              <p:cNvSpPr/>
              <p:nvPr/>
            </p:nvSpPr>
            <p:spPr>
              <a:xfrm>
                <a:off x="2198449" y="2062841"/>
                <a:ext cx="608155" cy="608155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0000">
                    <a:schemeClr val="bg1"/>
                  </a:gs>
                  <a:gs pos="77000">
                    <a:srgbClr val="00206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2D70DC90-3EDE-419C-AD4C-58BD40A15D11}"/>
                  </a:ext>
                </a:extLst>
              </p:cNvPr>
              <p:cNvSpPr/>
              <p:nvPr/>
            </p:nvSpPr>
            <p:spPr>
              <a:xfrm>
                <a:off x="2642632" y="2178476"/>
                <a:ext cx="56216" cy="562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E31FD823-5C3A-4F91-B6AC-055E2E07AD99}"/>
                  </a:ext>
                </a:extLst>
              </p:cNvPr>
              <p:cNvSpPr/>
              <p:nvPr/>
            </p:nvSpPr>
            <p:spPr>
              <a:xfrm>
                <a:off x="2695335" y="2307306"/>
                <a:ext cx="56216" cy="562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8" name="星: 16 pt 397">
              <a:extLst>
                <a:ext uri="{FF2B5EF4-FFF2-40B4-BE49-F238E27FC236}">
                  <a16:creationId xmlns:a16="http://schemas.microsoft.com/office/drawing/2014/main" id="{A5C54C7C-3DB1-4FD6-98E7-F7EAE4A79CA5}"/>
                </a:ext>
              </a:extLst>
            </p:cNvPr>
            <p:cNvSpPr/>
            <p:nvPr/>
          </p:nvSpPr>
          <p:spPr>
            <a:xfrm>
              <a:off x="6893774" y="4974751"/>
              <a:ext cx="2022475" cy="1022350"/>
            </a:xfrm>
            <a:prstGeom prst="star16">
              <a:avLst>
                <a:gd name="adj" fmla="val 36519"/>
              </a:avLst>
            </a:prstGeom>
            <a:solidFill>
              <a:srgbClr val="FF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テキスト ボックス 398">
              <a:extLst>
                <a:ext uri="{FF2B5EF4-FFF2-40B4-BE49-F238E27FC236}">
                  <a16:creationId xmlns:a16="http://schemas.microsoft.com/office/drawing/2014/main" id="{54BF52E3-1E50-4D3B-8396-4D6434616E8D}"/>
                </a:ext>
              </a:extLst>
            </p:cNvPr>
            <p:cNvSpPr txBox="1"/>
            <p:nvPr/>
          </p:nvSpPr>
          <p:spPr>
            <a:xfrm>
              <a:off x="7354828" y="5341978"/>
              <a:ext cx="1100366" cy="2922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Down">
                <a:avLst>
                  <a:gd name="adj" fmla="val 11404"/>
                </a:avLst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STRIKE</a:t>
              </a:r>
              <a:endParaRPr kumimoji="1" lang="ja-JP" altLang="en-US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DACA884-DA68-4B82-8E9D-B8E84CD5FECC}"/>
              </a:ext>
            </a:extLst>
          </p:cNvPr>
          <p:cNvGrpSpPr/>
          <p:nvPr/>
        </p:nvGrpSpPr>
        <p:grpSpPr>
          <a:xfrm>
            <a:off x="3601657" y="1422112"/>
            <a:ext cx="2702686" cy="2028126"/>
            <a:chOff x="925384" y="4348149"/>
            <a:chExt cx="2089426" cy="156792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7BD2AC3-BAAE-4784-9613-54F6CB215032}"/>
                </a:ext>
              </a:extLst>
            </p:cNvPr>
            <p:cNvGrpSpPr/>
            <p:nvPr/>
          </p:nvGrpSpPr>
          <p:grpSpPr>
            <a:xfrm>
              <a:off x="1488947" y="4348149"/>
              <a:ext cx="398738" cy="1120366"/>
              <a:chOff x="1787397" y="4965276"/>
              <a:chExt cx="398738" cy="1120366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ADCAE21-86A1-4975-A46D-D376E983C43A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50A4F49-EE81-42BA-878A-BEC179434EE2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028A93C-6821-4965-B6BB-A5EAC1F05580}"/>
                </a:ext>
              </a:extLst>
            </p:cNvPr>
            <p:cNvGrpSpPr/>
            <p:nvPr/>
          </p:nvGrpSpPr>
          <p:grpSpPr>
            <a:xfrm>
              <a:off x="925384" y="4348149"/>
              <a:ext cx="398738" cy="1120366"/>
              <a:chOff x="1787397" y="4965276"/>
              <a:chExt cx="398738" cy="1120366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6AE2709-02E4-4C08-8F1F-26C88C013C3C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261E6DD-BDA3-4E5C-9AEE-E0EDB2C30EED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4F95EF6-6FF9-484B-B038-E6FCAAF37301}"/>
                </a:ext>
              </a:extLst>
            </p:cNvPr>
            <p:cNvGrpSpPr/>
            <p:nvPr/>
          </p:nvGrpSpPr>
          <p:grpSpPr>
            <a:xfrm>
              <a:off x="2616072" y="4348149"/>
              <a:ext cx="398738" cy="1120366"/>
              <a:chOff x="1787397" y="4965276"/>
              <a:chExt cx="398738" cy="1120366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0DA8236-3337-43A1-81C0-5DD1CE182626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67740B3-DB6B-48AF-8934-E17CE989B69A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0836618-DA40-486B-A34B-BA200F144197}"/>
                </a:ext>
              </a:extLst>
            </p:cNvPr>
            <p:cNvGrpSpPr/>
            <p:nvPr/>
          </p:nvGrpSpPr>
          <p:grpSpPr>
            <a:xfrm>
              <a:off x="2052510" y="4348149"/>
              <a:ext cx="398738" cy="1120366"/>
              <a:chOff x="1787397" y="4965276"/>
              <a:chExt cx="398738" cy="1120366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3674A8F-99B5-4EFD-ADDC-0B947C4C5EE4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D4A9848-8DC1-4E52-BC3D-1AFBFD15075A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A940D8A-062E-40B7-8E4C-4264A1E50D94}"/>
                </a:ext>
              </a:extLst>
            </p:cNvPr>
            <p:cNvGrpSpPr/>
            <p:nvPr/>
          </p:nvGrpSpPr>
          <p:grpSpPr>
            <a:xfrm>
              <a:off x="1212778" y="4488184"/>
              <a:ext cx="398738" cy="1120366"/>
              <a:chOff x="1787397" y="4965276"/>
              <a:chExt cx="398738" cy="112036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08AEDE1-5E98-4A55-B76A-822F35C223F6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1146D34-DDDF-4FF0-A9C0-B496F902AE4A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270EADC-E066-451D-BDBE-6547E7F122B1}"/>
                </a:ext>
              </a:extLst>
            </p:cNvPr>
            <p:cNvGrpSpPr/>
            <p:nvPr/>
          </p:nvGrpSpPr>
          <p:grpSpPr>
            <a:xfrm>
              <a:off x="2339903" y="4488184"/>
              <a:ext cx="398738" cy="1120366"/>
              <a:chOff x="1787397" y="4965276"/>
              <a:chExt cx="398738" cy="1120366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69FB2B3-4145-4F95-B39C-8437D288919E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C7BD3E7-0E4B-489F-84E2-3CF31C80C4DE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0FD8D27-87C4-4C68-B67F-77BD4D249DAF}"/>
                </a:ext>
              </a:extLst>
            </p:cNvPr>
            <p:cNvGrpSpPr/>
            <p:nvPr/>
          </p:nvGrpSpPr>
          <p:grpSpPr>
            <a:xfrm>
              <a:off x="1776341" y="4488184"/>
              <a:ext cx="398738" cy="1120366"/>
              <a:chOff x="1787397" y="4965276"/>
              <a:chExt cx="398738" cy="1120366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A8FB461-2128-4AD6-8167-DEA057F64351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E51EC90-0DB0-4678-B407-5AB729E69677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355BF6F-223B-4588-8BB2-2E469AE6C1EA}"/>
                </a:ext>
              </a:extLst>
            </p:cNvPr>
            <p:cNvGrpSpPr/>
            <p:nvPr/>
          </p:nvGrpSpPr>
          <p:grpSpPr>
            <a:xfrm>
              <a:off x="2054153" y="4621534"/>
              <a:ext cx="398738" cy="1120366"/>
              <a:chOff x="1787397" y="4965276"/>
              <a:chExt cx="398738" cy="1120366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20336F9-2E40-4AA5-89FA-9A73C24131F8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F6B1012-78DE-4BF9-A5B3-F87D57721743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A723E7D-DFA1-4E48-9B98-1529C042FF60}"/>
                </a:ext>
              </a:extLst>
            </p:cNvPr>
            <p:cNvGrpSpPr/>
            <p:nvPr/>
          </p:nvGrpSpPr>
          <p:grpSpPr>
            <a:xfrm>
              <a:off x="1490591" y="4621534"/>
              <a:ext cx="398738" cy="1120366"/>
              <a:chOff x="1787397" y="4965276"/>
              <a:chExt cx="398738" cy="1120366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CE01285-98AF-4825-93F0-989C59FDF94B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6A9CAF1-8185-4E74-8C7E-0A0968F66E00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8C0A5EB5-0E72-453A-9AAF-1579A6BD9892}"/>
                </a:ext>
              </a:extLst>
            </p:cNvPr>
            <p:cNvGrpSpPr/>
            <p:nvPr/>
          </p:nvGrpSpPr>
          <p:grpSpPr>
            <a:xfrm>
              <a:off x="1783870" y="4795711"/>
              <a:ext cx="398738" cy="1120366"/>
              <a:chOff x="1787397" y="4965276"/>
              <a:chExt cx="398738" cy="1120366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7EDD74A-9053-417F-8B73-0931E289F031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199C7AC-BF79-4786-B6DE-EA3D41373EAE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0BFFA59E-BA34-44A2-AA5F-EF4114ED72CA}"/>
              </a:ext>
            </a:extLst>
          </p:cNvPr>
          <p:cNvGrpSpPr/>
          <p:nvPr/>
        </p:nvGrpSpPr>
        <p:grpSpPr>
          <a:xfrm>
            <a:off x="667957" y="1422112"/>
            <a:ext cx="2702686" cy="2028126"/>
            <a:chOff x="925384" y="4348149"/>
            <a:chExt cx="2089426" cy="1567928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449C2640-2042-4DB6-9F91-0AFD7425E489}"/>
                </a:ext>
              </a:extLst>
            </p:cNvPr>
            <p:cNvGrpSpPr/>
            <p:nvPr/>
          </p:nvGrpSpPr>
          <p:grpSpPr>
            <a:xfrm>
              <a:off x="1488947" y="4348149"/>
              <a:ext cx="398738" cy="1120366"/>
              <a:chOff x="1787397" y="4965276"/>
              <a:chExt cx="398738" cy="1120366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F705DDB6-44CB-4D5D-9369-9A6F211DC91B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942CF780-373E-41A3-896D-E1F78DFE7940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78E41046-47BF-4E3D-B1F8-191C19DAA341}"/>
                </a:ext>
              </a:extLst>
            </p:cNvPr>
            <p:cNvGrpSpPr/>
            <p:nvPr/>
          </p:nvGrpSpPr>
          <p:grpSpPr>
            <a:xfrm>
              <a:off x="925384" y="4348149"/>
              <a:ext cx="398738" cy="1120366"/>
              <a:chOff x="1787397" y="4965276"/>
              <a:chExt cx="398738" cy="1120366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ACC48F66-CD28-4A9B-A1A1-D3EE06B96D7C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B1D3609-99FE-49E9-A74B-2A1BE0217785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C3511697-38E5-4B31-999F-780C4B3E4A0D}"/>
                </a:ext>
              </a:extLst>
            </p:cNvPr>
            <p:cNvGrpSpPr/>
            <p:nvPr/>
          </p:nvGrpSpPr>
          <p:grpSpPr>
            <a:xfrm>
              <a:off x="2616072" y="4348149"/>
              <a:ext cx="398738" cy="1120366"/>
              <a:chOff x="1787397" y="4965276"/>
              <a:chExt cx="398738" cy="1120366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9A84830-58E9-4DC9-88A4-C90E154C8BB7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CF995B4-D6E2-48D6-9400-53E511038232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A007B7F6-2CB0-4789-8C29-13B0B0259FDE}"/>
                </a:ext>
              </a:extLst>
            </p:cNvPr>
            <p:cNvGrpSpPr/>
            <p:nvPr/>
          </p:nvGrpSpPr>
          <p:grpSpPr>
            <a:xfrm>
              <a:off x="2052510" y="4348149"/>
              <a:ext cx="398738" cy="1120366"/>
              <a:chOff x="1787397" y="4965276"/>
              <a:chExt cx="398738" cy="1120366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021B127-7AB2-435D-8137-ED4CD6971715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F8E278C5-A547-486C-A5DA-C55B28D8809F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DEC4375F-B6A6-4428-9B7D-778B3600AB0B}"/>
                </a:ext>
              </a:extLst>
            </p:cNvPr>
            <p:cNvGrpSpPr/>
            <p:nvPr/>
          </p:nvGrpSpPr>
          <p:grpSpPr>
            <a:xfrm>
              <a:off x="1212778" y="4488184"/>
              <a:ext cx="398738" cy="1120366"/>
              <a:chOff x="1787397" y="4965276"/>
              <a:chExt cx="398738" cy="1120366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CD8F719-68D9-49A7-8760-CD46C6592B28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16EF5A7E-3115-403B-89E0-C684E7DFF36A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B1F7B579-68ED-4E98-90D1-2FAB0B878FBF}"/>
                </a:ext>
              </a:extLst>
            </p:cNvPr>
            <p:cNvGrpSpPr/>
            <p:nvPr/>
          </p:nvGrpSpPr>
          <p:grpSpPr>
            <a:xfrm>
              <a:off x="2339903" y="4488184"/>
              <a:ext cx="398738" cy="1120366"/>
              <a:chOff x="1787397" y="4965276"/>
              <a:chExt cx="398738" cy="1120366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57AC1998-5FE5-4DCD-A2A8-878C5C197B6F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D89C9CC5-12D7-4244-98E2-59C3B373FE9C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BE0585D8-4640-4FDF-B8EC-5F92157F8F62}"/>
                </a:ext>
              </a:extLst>
            </p:cNvPr>
            <p:cNvGrpSpPr/>
            <p:nvPr/>
          </p:nvGrpSpPr>
          <p:grpSpPr>
            <a:xfrm>
              <a:off x="1776341" y="4488184"/>
              <a:ext cx="398738" cy="1120366"/>
              <a:chOff x="1787397" y="4965276"/>
              <a:chExt cx="398738" cy="1120366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67813245-1FF4-404D-AB3B-C64993B3ACB4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3B1B1A1-A970-4DDA-84BC-75C4B5AE4C6B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BC299D6D-062B-46C2-A076-B2169380020A}"/>
                </a:ext>
              </a:extLst>
            </p:cNvPr>
            <p:cNvGrpSpPr/>
            <p:nvPr/>
          </p:nvGrpSpPr>
          <p:grpSpPr>
            <a:xfrm>
              <a:off x="2054153" y="4621534"/>
              <a:ext cx="398738" cy="1120366"/>
              <a:chOff x="1787397" y="4965276"/>
              <a:chExt cx="398738" cy="1120366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8F09DE8-06D3-4D3B-9C79-94E9BA468C05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55E10818-452F-470F-9FCE-B5FF6C1D36EE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3A9CFD8A-AC91-47AD-99AE-FA94A18A995C}"/>
                </a:ext>
              </a:extLst>
            </p:cNvPr>
            <p:cNvGrpSpPr/>
            <p:nvPr/>
          </p:nvGrpSpPr>
          <p:grpSpPr>
            <a:xfrm>
              <a:off x="1490591" y="4621534"/>
              <a:ext cx="398738" cy="1120366"/>
              <a:chOff x="1787397" y="4965276"/>
              <a:chExt cx="398738" cy="1120366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064479BC-38DD-4BB8-A9CC-E6B9E3ACDEBB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53E4703B-D445-43FB-9396-5C78FF444E33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E893EE80-53DE-424F-9AD8-A04BDE5F740B}"/>
                </a:ext>
              </a:extLst>
            </p:cNvPr>
            <p:cNvGrpSpPr/>
            <p:nvPr/>
          </p:nvGrpSpPr>
          <p:grpSpPr>
            <a:xfrm>
              <a:off x="1783870" y="4795711"/>
              <a:ext cx="398738" cy="1120366"/>
              <a:chOff x="1787397" y="4965276"/>
              <a:chExt cx="398738" cy="1120366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61C1902A-A1B6-44F2-B88A-0A9EC2940FDF}"/>
                  </a:ext>
                </a:extLst>
              </p:cNvPr>
              <p:cNvSpPr/>
              <p:nvPr/>
            </p:nvSpPr>
            <p:spPr>
              <a:xfrm>
                <a:off x="1787397" y="4965276"/>
                <a:ext cx="398738" cy="1120366"/>
              </a:xfrm>
              <a:custGeom>
                <a:avLst/>
                <a:gdLst>
                  <a:gd name="connsiteX0" fmla="*/ 693721 w 1387432"/>
                  <a:gd name="connsiteY0" fmla="*/ 0 h 3898380"/>
                  <a:gd name="connsiteX1" fmla="*/ 1044532 w 1387432"/>
                  <a:gd name="connsiteY1" fmla="*/ 459350 h 3898380"/>
                  <a:gd name="connsiteX2" fmla="*/ 969752 w 1387432"/>
                  <a:gd name="connsiteY2" fmla="*/ 1034725 h 3898380"/>
                  <a:gd name="connsiteX3" fmla="*/ 910254 w 1387432"/>
                  <a:gd name="connsiteY3" fmla="*/ 1440424 h 3898380"/>
                  <a:gd name="connsiteX4" fmla="*/ 943577 w 1387432"/>
                  <a:gd name="connsiteY4" fmla="*/ 1477359 h 3898380"/>
                  <a:gd name="connsiteX5" fmla="*/ 1387432 w 1387432"/>
                  <a:gd name="connsiteY5" fmla="*/ 2804565 h 3898380"/>
                  <a:gd name="connsiteX6" fmla="*/ 1081582 w 1387432"/>
                  <a:gd name="connsiteY6" fmla="*/ 3881607 h 3898380"/>
                  <a:gd name="connsiteX7" fmla="*/ 1065074 w 1387432"/>
                  <a:gd name="connsiteY7" fmla="*/ 3898380 h 3898380"/>
                  <a:gd name="connsiteX8" fmla="*/ 322361 w 1387432"/>
                  <a:gd name="connsiteY8" fmla="*/ 3898380 h 3898380"/>
                  <a:gd name="connsiteX9" fmla="*/ 305856 w 1387432"/>
                  <a:gd name="connsiteY9" fmla="*/ 3881607 h 3898380"/>
                  <a:gd name="connsiteX10" fmla="*/ 0 w 1387432"/>
                  <a:gd name="connsiteY10" fmla="*/ 2804565 h 3898380"/>
                  <a:gd name="connsiteX11" fmla="*/ 468845 w 1387432"/>
                  <a:gd name="connsiteY11" fmla="*/ 1477359 h 3898380"/>
                  <a:gd name="connsiteX12" fmla="*/ 490786 w 1387432"/>
                  <a:gd name="connsiteY12" fmla="*/ 1453942 h 3898380"/>
                  <a:gd name="connsiteX13" fmla="*/ 488933 w 1387432"/>
                  <a:gd name="connsiteY13" fmla="*/ 1440993 h 3898380"/>
                  <a:gd name="connsiteX14" fmla="*/ 342910 w 1387432"/>
                  <a:gd name="connsiteY14" fmla="*/ 459350 h 3898380"/>
                  <a:gd name="connsiteX15" fmla="*/ 693721 w 1387432"/>
                  <a:gd name="connsiteY15" fmla="*/ 0 h 389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7432" h="3898380">
                    <a:moveTo>
                      <a:pt x="693721" y="0"/>
                    </a:moveTo>
                    <a:cubicBezTo>
                      <a:pt x="887469" y="0"/>
                      <a:pt x="1044532" y="205659"/>
                      <a:pt x="1044532" y="459350"/>
                    </a:cubicBezTo>
                    <a:cubicBezTo>
                      <a:pt x="1044532" y="538628"/>
                      <a:pt x="1009980" y="767455"/>
                      <a:pt x="969752" y="1034725"/>
                    </a:cubicBezTo>
                    <a:lnTo>
                      <a:pt x="910254" y="1440424"/>
                    </a:lnTo>
                    <a:lnTo>
                      <a:pt x="943577" y="1477359"/>
                    </a:lnTo>
                    <a:cubicBezTo>
                      <a:pt x="1156558" y="1749734"/>
                      <a:pt x="1387432" y="2294578"/>
                      <a:pt x="1387432" y="2804565"/>
                    </a:cubicBezTo>
                    <a:cubicBezTo>
                      <a:pt x="1387432" y="3252905"/>
                      <a:pt x="1266108" y="3648190"/>
                      <a:pt x="1081582" y="3881607"/>
                    </a:cubicBezTo>
                    <a:lnTo>
                      <a:pt x="1065074" y="3898380"/>
                    </a:lnTo>
                    <a:lnTo>
                      <a:pt x="322361" y="3898380"/>
                    </a:lnTo>
                    <a:lnTo>
                      <a:pt x="305856" y="3881607"/>
                    </a:lnTo>
                    <a:cubicBezTo>
                      <a:pt x="121324" y="3648190"/>
                      <a:pt x="0" y="3252905"/>
                      <a:pt x="0" y="2804565"/>
                    </a:cubicBezTo>
                    <a:cubicBezTo>
                      <a:pt x="0" y="2294578"/>
                      <a:pt x="246709" y="1749734"/>
                      <a:pt x="468845" y="1477359"/>
                    </a:cubicBezTo>
                    <a:lnTo>
                      <a:pt x="490786" y="1453942"/>
                    </a:lnTo>
                    <a:lnTo>
                      <a:pt x="488933" y="1440993"/>
                    </a:lnTo>
                    <a:cubicBezTo>
                      <a:pt x="425626" y="1020898"/>
                      <a:pt x="342910" y="578267"/>
                      <a:pt x="342910" y="459350"/>
                    </a:cubicBezTo>
                    <a:cubicBezTo>
                      <a:pt x="342910" y="205659"/>
                      <a:pt x="499975" y="0"/>
                      <a:pt x="693721" y="0"/>
                    </a:cubicBezTo>
                    <a:close/>
                  </a:path>
                </a:pathLst>
              </a:custGeom>
              <a:gradFill>
                <a:gsLst>
                  <a:gs pos="15000">
                    <a:schemeClr val="bg1">
                      <a:lumMod val="85000"/>
                    </a:schemeClr>
                  </a:gs>
                  <a:gs pos="50000">
                    <a:schemeClr val="bg1"/>
                  </a:gs>
                  <a:gs pos="85000">
                    <a:schemeClr val="bg1">
                      <a:lumMod val="85000"/>
                    </a:schemeClr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ABE35FCE-B38D-48B4-81CF-1FC424F1DA0E}"/>
                  </a:ext>
                </a:extLst>
              </p:cNvPr>
              <p:cNvSpPr/>
              <p:nvPr/>
            </p:nvSpPr>
            <p:spPr>
              <a:xfrm>
                <a:off x="1909966" y="5272803"/>
                <a:ext cx="153599" cy="87499"/>
              </a:xfrm>
              <a:custGeom>
                <a:avLst/>
                <a:gdLst>
                  <a:gd name="connsiteX0" fmla="*/ 9088 w 153599"/>
                  <a:gd name="connsiteY0" fmla="*/ 57065 h 87499"/>
                  <a:gd name="connsiteX1" fmla="*/ 145230 w 153599"/>
                  <a:gd name="connsiteY1" fmla="*/ 57065 h 87499"/>
                  <a:gd name="connsiteX2" fmla="*/ 140767 w 153599"/>
                  <a:gd name="connsiteY2" fmla="*/ 87499 h 87499"/>
                  <a:gd name="connsiteX3" fmla="*/ 13889 w 153599"/>
                  <a:gd name="connsiteY3" fmla="*/ 87499 h 87499"/>
                  <a:gd name="connsiteX4" fmla="*/ 0 w 153599"/>
                  <a:gd name="connsiteY4" fmla="*/ 0 h 87499"/>
                  <a:gd name="connsiteX5" fmla="*/ 153599 w 153599"/>
                  <a:gd name="connsiteY5" fmla="*/ 0 h 87499"/>
                  <a:gd name="connsiteX6" fmla="*/ 149136 w 153599"/>
                  <a:gd name="connsiteY6" fmla="*/ 30434 h 87499"/>
                  <a:gd name="connsiteX7" fmla="*/ 4886 w 153599"/>
                  <a:gd name="connsiteY7" fmla="*/ 30434 h 87499"/>
                  <a:gd name="connsiteX8" fmla="*/ 2671 w 153599"/>
                  <a:gd name="connsiteY8" fmla="*/ 16396 h 8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99" h="87499">
                    <a:moveTo>
                      <a:pt x="9088" y="57065"/>
                    </a:moveTo>
                    <a:lnTo>
                      <a:pt x="145230" y="57065"/>
                    </a:lnTo>
                    <a:lnTo>
                      <a:pt x="140767" y="87499"/>
                    </a:lnTo>
                    <a:lnTo>
                      <a:pt x="13889" y="87499"/>
                    </a:lnTo>
                    <a:close/>
                    <a:moveTo>
                      <a:pt x="0" y="0"/>
                    </a:moveTo>
                    <a:lnTo>
                      <a:pt x="153599" y="0"/>
                    </a:lnTo>
                    <a:lnTo>
                      <a:pt x="149136" y="30434"/>
                    </a:lnTo>
                    <a:lnTo>
                      <a:pt x="4886" y="30434"/>
                    </a:lnTo>
                    <a:lnTo>
                      <a:pt x="2671" y="16396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90CD794-8242-4B55-B495-89543AB0A3E1}"/>
              </a:ext>
            </a:extLst>
          </p:cNvPr>
          <p:cNvGrpSpPr/>
          <p:nvPr/>
        </p:nvGrpSpPr>
        <p:grpSpPr>
          <a:xfrm>
            <a:off x="6551891" y="1422112"/>
            <a:ext cx="2702686" cy="2028126"/>
            <a:chOff x="6551891" y="1422112"/>
            <a:chExt cx="2702686" cy="2028126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54129073-E46D-44C1-BA0C-0C3F19AB59AC}"/>
                </a:ext>
              </a:extLst>
            </p:cNvPr>
            <p:cNvGrpSpPr/>
            <p:nvPr/>
          </p:nvGrpSpPr>
          <p:grpSpPr>
            <a:xfrm>
              <a:off x="7280863" y="1422112"/>
              <a:ext cx="515770" cy="1449201"/>
              <a:chOff x="7280863" y="1422112"/>
              <a:chExt cx="515770" cy="1449201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70F931B3-D536-4A6B-94D4-112A254FBA03}"/>
                  </a:ext>
                </a:extLst>
              </p:cNvPr>
              <p:cNvGrpSpPr/>
              <p:nvPr/>
            </p:nvGrpSpPr>
            <p:grpSpPr>
              <a:xfrm>
                <a:off x="7280863" y="1422112"/>
                <a:ext cx="515770" cy="1449201"/>
                <a:chOff x="1787397" y="4965276"/>
                <a:chExt cx="398738" cy="1120366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07C30FA-5620-49E5-8083-232D0ACA737E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B2B2B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763961A9-F251-489B-B913-0655EA51EA58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D1A9EC6E-546B-499B-BDB3-2F19ABC3A950}"/>
                  </a:ext>
                </a:extLst>
              </p:cNvPr>
              <p:cNvSpPr/>
              <p:nvPr/>
            </p:nvSpPr>
            <p:spPr>
              <a:xfrm>
                <a:off x="7416459" y="1566528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31F126B1-9C99-4C84-8F50-C7FBFB046B69}"/>
                  </a:ext>
                </a:extLst>
              </p:cNvPr>
              <p:cNvSpPr/>
              <p:nvPr/>
            </p:nvSpPr>
            <p:spPr>
              <a:xfrm>
                <a:off x="7549809" y="1566528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C62ECA9B-8106-44A9-AFC7-9389F3C657ED}"/>
                  </a:ext>
                </a:extLst>
              </p:cNvPr>
              <p:cNvSpPr/>
              <p:nvPr/>
            </p:nvSpPr>
            <p:spPr>
              <a:xfrm>
                <a:off x="7449725" y="1599794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E5B942B1-341A-49AE-8E1A-583591D256E7}"/>
                  </a:ext>
                </a:extLst>
              </p:cNvPr>
              <p:cNvSpPr/>
              <p:nvPr/>
            </p:nvSpPr>
            <p:spPr>
              <a:xfrm>
                <a:off x="7583075" y="1599794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71FBEC4-0151-4709-9758-73B6AEC3C34B}"/>
                  </a:ext>
                </a:extLst>
              </p:cNvPr>
              <p:cNvSpPr/>
              <p:nvPr/>
            </p:nvSpPr>
            <p:spPr>
              <a:xfrm>
                <a:off x="7500718" y="1700788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276D998-BAE0-43EE-9C95-F81CEF754F47}"/>
                  </a:ext>
                </a:extLst>
              </p:cNvPr>
              <p:cNvSpPr/>
              <p:nvPr/>
            </p:nvSpPr>
            <p:spPr>
              <a:xfrm>
                <a:off x="7421512" y="1560906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A63C0C90-8F32-4C80-8080-C6985B06D776}"/>
                  </a:ext>
                </a:extLst>
              </p:cNvPr>
              <p:cNvSpPr/>
              <p:nvPr/>
            </p:nvSpPr>
            <p:spPr>
              <a:xfrm flipH="1">
                <a:off x="7547468" y="1560906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28700557-9270-48DF-984B-372AB14F9216}"/>
                </a:ext>
              </a:extLst>
            </p:cNvPr>
            <p:cNvGrpSpPr/>
            <p:nvPr/>
          </p:nvGrpSpPr>
          <p:grpSpPr>
            <a:xfrm>
              <a:off x="6551891" y="1422112"/>
              <a:ext cx="515770" cy="1449201"/>
              <a:chOff x="6551891" y="1422112"/>
              <a:chExt cx="515770" cy="1449201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F5EC587F-DA49-4D2B-9523-8AC6F69E1AD5}"/>
                  </a:ext>
                </a:extLst>
              </p:cNvPr>
              <p:cNvGrpSpPr/>
              <p:nvPr/>
            </p:nvGrpSpPr>
            <p:grpSpPr>
              <a:xfrm>
                <a:off x="6551891" y="1422112"/>
                <a:ext cx="515770" cy="1449201"/>
                <a:chOff x="1787397" y="4965276"/>
                <a:chExt cx="398738" cy="1120366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D6CB3B44-2FB9-4D35-B941-5118A56827F7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B2B2B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951FD92A-0509-4ECE-AF3C-331DC0C325B6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36E86E7B-FC8F-4740-9634-5B776382B8DF}"/>
                  </a:ext>
                </a:extLst>
              </p:cNvPr>
              <p:cNvSpPr/>
              <p:nvPr/>
            </p:nvSpPr>
            <p:spPr>
              <a:xfrm>
                <a:off x="6685415" y="1566528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653B7C3D-BF19-4092-B3E9-C3A3277A4CE8}"/>
                  </a:ext>
                </a:extLst>
              </p:cNvPr>
              <p:cNvSpPr/>
              <p:nvPr/>
            </p:nvSpPr>
            <p:spPr>
              <a:xfrm>
                <a:off x="6818765" y="1566528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CD840968-04DE-4A44-885E-5011E5E55E3E}"/>
                  </a:ext>
                </a:extLst>
              </p:cNvPr>
              <p:cNvSpPr/>
              <p:nvPr/>
            </p:nvSpPr>
            <p:spPr>
              <a:xfrm>
                <a:off x="6718681" y="1599794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D8C46D13-9A04-4E36-92F2-928C53A66256}"/>
                  </a:ext>
                </a:extLst>
              </p:cNvPr>
              <p:cNvSpPr/>
              <p:nvPr/>
            </p:nvSpPr>
            <p:spPr>
              <a:xfrm>
                <a:off x="6852031" y="1599794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3FBC8C12-0D42-4FD2-B3D1-0F2A7CAFC2B1}"/>
                  </a:ext>
                </a:extLst>
              </p:cNvPr>
              <p:cNvSpPr/>
              <p:nvPr/>
            </p:nvSpPr>
            <p:spPr>
              <a:xfrm>
                <a:off x="6769674" y="1700788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7EAB409-8901-43EE-878B-47916E1873C6}"/>
                  </a:ext>
                </a:extLst>
              </p:cNvPr>
              <p:cNvSpPr/>
              <p:nvPr/>
            </p:nvSpPr>
            <p:spPr>
              <a:xfrm>
                <a:off x="6690468" y="1560906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8052EE78-D2EA-4017-B625-398DD53DB9E4}"/>
                  </a:ext>
                </a:extLst>
              </p:cNvPr>
              <p:cNvSpPr/>
              <p:nvPr/>
            </p:nvSpPr>
            <p:spPr>
              <a:xfrm flipH="1">
                <a:off x="6816424" y="1560906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363460FC-FF71-40EF-AEDD-8A4D6540586E}"/>
                </a:ext>
              </a:extLst>
            </p:cNvPr>
            <p:cNvGrpSpPr/>
            <p:nvPr/>
          </p:nvGrpSpPr>
          <p:grpSpPr>
            <a:xfrm>
              <a:off x="8009836" y="1422112"/>
              <a:ext cx="515770" cy="1449201"/>
              <a:chOff x="8009836" y="1422112"/>
              <a:chExt cx="515770" cy="1449201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87C515DF-6DCC-4C62-8721-C1908A24D191}"/>
                  </a:ext>
                </a:extLst>
              </p:cNvPr>
              <p:cNvGrpSpPr/>
              <p:nvPr/>
            </p:nvGrpSpPr>
            <p:grpSpPr>
              <a:xfrm>
                <a:off x="8009836" y="1422112"/>
                <a:ext cx="515770" cy="1449201"/>
                <a:chOff x="1787397" y="4965276"/>
                <a:chExt cx="398738" cy="1120366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3462C1BD-FCCF-4A97-8D9A-B261E01F1BB1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B2B2B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7263D3CA-77AB-41BD-BE06-622B99777CE8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2DE2FA35-11CC-495C-B1A6-4AB6665F07A2}"/>
                  </a:ext>
                </a:extLst>
              </p:cNvPr>
              <p:cNvSpPr/>
              <p:nvPr/>
            </p:nvSpPr>
            <p:spPr>
              <a:xfrm>
                <a:off x="8147503" y="1566528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74C6C73C-0E58-4482-BA55-5068D2421C46}"/>
                  </a:ext>
                </a:extLst>
              </p:cNvPr>
              <p:cNvSpPr/>
              <p:nvPr/>
            </p:nvSpPr>
            <p:spPr>
              <a:xfrm>
                <a:off x="8280853" y="1566528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BF98E669-B007-49B6-B68B-A3157B2DFA3D}"/>
                  </a:ext>
                </a:extLst>
              </p:cNvPr>
              <p:cNvSpPr/>
              <p:nvPr/>
            </p:nvSpPr>
            <p:spPr>
              <a:xfrm>
                <a:off x="8180769" y="1599794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DE8342B0-82B4-4671-BBF6-449481C3D7FD}"/>
                  </a:ext>
                </a:extLst>
              </p:cNvPr>
              <p:cNvSpPr/>
              <p:nvPr/>
            </p:nvSpPr>
            <p:spPr>
              <a:xfrm>
                <a:off x="8314119" y="1599794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58D503C1-1318-468A-8E80-207031C04352}"/>
                  </a:ext>
                </a:extLst>
              </p:cNvPr>
              <p:cNvSpPr/>
              <p:nvPr/>
            </p:nvSpPr>
            <p:spPr>
              <a:xfrm>
                <a:off x="8231762" y="1700788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F5E63930-C772-4F42-88CF-F72C06209CC3}"/>
                  </a:ext>
                </a:extLst>
              </p:cNvPr>
              <p:cNvSpPr/>
              <p:nvPr/>
            </p:nvSpPr>
            <p:spPr>
              <a:xfrm>
                <a:off x="8152556" y="1560906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FE60F326-42AF-4E2B-92BA-6AB05436507A}"/>
                  </a:ext>
                </a:extLst>
              </p:cNvPr>
              <p:cNvSpPr/>
              <p:nvPr/>
            </p:nvSpPr>
            <p:spPr>
              <a:xfrm flipH="1">
                <a:off x="8278512" y="1560906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DBD70500-2655-4165-A89A-E62F0F4D27FC}"/>
                </a:ext>
              </a:extLst>
            </p:cNvPr>
            <p:cNvGrpSpPr/>
            <p:nvPr/>
          </p:nvGrpSpPr>
          <p:grpSpPr>
            <a:xfrm>
              <a:off x="8738807" y="1422112"/>
              <a:ext cx="515770" cy="1449201"/>
              <a:chOff x="8738807" y="1422112"/>
              <a:chExt cx="515770" cy="1449201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3B360454-931D-4351-97CD-B6E5A80117A6}"/>
                  </a:ext>
                </a:extLst>
              </p:cNvPr>
              <p:cNvGrpSpPr/>
              <p:nvPr/>
            </p:nvGrpSpPr>
            <p:grpSpPr>
              <a:xfrm>
                <a:off x="8738807" y="1422112"/>
                <a:ext cx="515770" cy="1449201"/>
                <a:chOff x="1787397" y="4965276"/>
                <a:chExt cx="398738" cy="1120366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71AA455A-D113-476D-BEF6-313ADAB0F51B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B2B2B2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3D7F452A-BC65-4A2A-AD70-99488C4F55C0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3D9A5B2E-5023-4431-A01D-60CB88C43448}"/>
                  </a:ext>
                </a:extLst>
              </p:cNvPr>
              <p:cNvSpPr/>
              <p:nvPr/>
            </p:nvSpPr>
            <p:spPr>
              <a:xfrm>
                <a:off x="8876166" y="1566528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4A92E02F-FECE-4BAA-85C1-6FF50E30BEF1}"/>
                  </a:ext>
                </a:extLst>
              </p:cNvPr>
              <p:cNvSpPr/>
              <p:nvPr/>
            </p:nvSpPr>
            <p:spPr>
              <a:xfrm>
                <a:off x="9009516" y="1566528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AC8D59F4-32FE-4314-86A7-28F1C0694AE4}"/>
                  </a:ext>
                </a:extLst>
              </p:cNvPr>
              <p:cNvSpPr/>
              <p:nvPr/>
            </p:nvSpPr>
            <p:spPr>
              <a:xfrm>
                <a:off x="8909432" y="1599794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FCD22CD9-9354-489B-B6B1-2D5746DDA828}"/>
                  </a:ext>
                </a:extLst>
              </p:cNvPr>
              <p:cNvSpPr/>
              <p:nvPr/>
            </p:nvSpPr>
            <p:spPr>
              <a:xfrm>
                <a:off x="9042782" y="1599794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8C57A6E1-2CC5-410F-8A3D-9967E6AC5499}"/>
                  </a:ext>
                </a:extLst>
              </p:cNvPr>
              <p:cNvSpPr/>
              <p:nvPr/>
            </p:nvSpPr>
            <p:spPr>
              <a:xfrm>
                <a:off x="8960425" y="1700788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39701B2-D806-44EB-9DE3-44946A1911C2}"/>
                  </a:ext>
                </a:extLst>
              </p:cNvPr>
              <p:cNvSpPr/>
              <p:nvPr/>
            </p:nvSpPr>
            <p:spPr>
              <a:xfrm>
                <a:off x="8881219" y="1560906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BD172143-461A-488F-B57C-017FB1D64C5C}"/>
                  </a:ext>
                </a:extLst>
              </p:cNvPr>
              <p:cNvSpPr/>
              <p:nvPr/>
            </p:nvSpPr>
            <p:spPr>
              <a:xfrm flipH="1">
                <a:off x="9007175" y="1560906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80B0A2BF-0012-41BE-B9B9-A69D5B79301C}"/>
                </a:ext>
              </a:extLst>
            </p:cNvPr>
            <p:cNvGrpSpPr/>
            <p:nvPr/>
          </p:nvGrpSpPr>
          <p:grpSpPr>
            <a:xfrm>
              <a:off x="7652609" y="1603248"/>
              <a:ext cx="515770" cy="1449201"/>
              <a:chOff x="7652609" y="1603248"/>
              <a:chExt cx="515770" cy="1449201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D04B7F64-6420-4071-9D11-CDCB97512ED6}"/>
                  </a:ext>
                </a:extLst>
              </p:cNvPr>
              <p:cNvGrpSpPr/>
              <p:nvPr/>
            </p:nvGrpSpPr>
            <p:grpSpPr>
              <a:xfrm>
                <a:off x="7652609" y="1603248"/>
                <a:ext cx="515770" cy="1449201"/>
                <a:chOff x="1787397" y="4965276"/>
                <a:chExt cx="398738" cy="1120366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F51A599B-2623-483D-BA4F-40F81F3A604E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221EA6AF-12C4-4AFD-AF9D-4B774447302A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BCBAAE3D-31FB-4702-B6D2-12F57A0A0D74}"/>
                  </a:ext>
                </a:extLst>
              </p:cNvPr>
              <p:cNvSpPr/>
              <p:nvPr/>
            </p:nvSpPr>
            <p:spPr>
              <a:xfrm>
                <a:off x="7787933" y="174274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E9239556-A255-4A94-9365-295A7B37233C}"/>
                  </a:ext>
                </a:extLst>
              </p:cNvPr>
              <p:cNvSpPr/>
              <p:nvPr/>
            </p:nvSpPr>
            <p:spPr>
              <a:xfrm>
                <a:off x="7921283" y="174274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0A8205AF-05E0-4D6E-AABD-E8CF7F3AE504}"/>
                  </a:ext>
                </a:extLst>
              </p:cNvPr>
              <p:cNvSpPr/>
              <p:nvPr/>
            </p:nvSpPr>
            <p:spPr>
              <a:xfrm>
                <a:off x="7821199" y="177600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8AB4D01E-6383-46A7-A03B-ABE6FA4D9C76}"/>
                  </a:ext>
                </a:extLst>
              </p:cNvPr>
              <p:cNvSpPr/>
              <p:nvPr/>
            </p:nvSpPr>
            <p:spPr>
              <a:xfrm>
                <a:off x="7954549" y="177600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21935F77-57AA-4405-8120-A8829B4E80E7}"/>
                  </a:ext>
                </a:extLst>
              </p:cNvPr>
              <p:cNvSpPr/>
              <p:nvPr/>
            </p:nvSpPr>
            <p:spPr>
              <a:xfrm>
                <a:off x="7872192" y="1877001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98010F48-C02C-45D4-A056-27A3F8E91434}"/>
                  </a:ext>
                </a:extLst>
              </p:cNvPr>
              <p:cNvSpPr/>
              <p:nvPr/>
            </p:nvSpPr>
            <p:spPr>
              <a:xfrm>
                <a:off x="7792986" y="173711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6230D72D-8909-4B80-961A-005710DFC366}"/>
                  </a:ext>
                </a:extLst>
              </p:cNvPr>
              <p:cNvSpPr/>
              <p:nvPr/>
            </p:nvSpPr>
            <p:spPr>
              <a:xfrm flipH="1">
                <a:off x="7918942" y="173711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2FD158CE-1365-4811-811F-FB75141C6295}"/>
                </a:ext>
              </a:extLst>
            </p:cNvPr>
            <p:cNvGrpSpPr/>
            <p:nvPr/>
          </p:nvGrpSpPr>
          <p:grpSpPr>
            <a:xfrm>
              <a:off x="8381580" y="1603248"/>
              <a:ext cx="515770" cy="1449201"/>
              <a:chOff x="8381580" y="1603248"/>
              <a:chExt cx="515770" cy="1449201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3B344322-B1E7-4823-A18C-A35FD7A8A34C}"/>
                  </a:ext>
                </a:extLst>
              </p:cNvPr>
              <p:cNvGrpSpPr/>
              <p:nvPr/>
            </p:nvGrpSpPr>
            <p:grpSpPr>
              <a:xfrm>
                <a:off x="8381580" y="1603248"/>
                <a:ext cx="515770" cy="1449201"/>
                <a:chOff x="1787397" y="4965276"/>
                <a:chExt cx="398738" cy="112036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6176237C-A816-485C-ABDE-899455A55275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C314FA23-BBF5-46F3-AF6A-D5D3112845F3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099F5AAD-54EF-4E6F-A978-0CB1E707D95E}"/>
                  </a:ext>
                </a:extLst>
              </p:cNvPr>
              <p:cNvSpPr/>
              <p:nvPr/>
            </p:nvSpPr>
            <p:spPr>
              <a:xfrm>
                <a:off x="8518977" y="174274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FA0AE9CB-4A05-47DF-8597-C0A62A7C1834}"/>
                  </a:ext>
                </a:extLst>
              </p:cNvPr>
              <p:cNvSpPr/>
              <p:nvPr/>
            </p:nvSpPr>
            <p:spPr>
              <a:xfrm>
                <a:off x="8652327" y="174274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D79B356F-B201-4236-98C7-49DC54AA1DA7}"/>
                  </a:ext>
                </a:extLst>
              </p:cNvPr>
              <p:cNvSpPr/>
              <p:nvPr/>
            </p:nvSpPr>
            <p:spPr>
              <a:xfrm>
                <a:off x="8552243" y="177600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1EACA18E-8865-466F-939D-FDE6B05A64F9}"/>
                  </a:ext>
                </a:extLst>
              </p:cNvPr>
              <p:cNvSpPr/>
              <p:nvPr/>
            </p:nvSpPr>
            <p:spPr>
              <a:xfrm>
                <a:off x="8685593" y="177600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30680AE-86A7-4517-BBBA-9F5EBB615ADD}"/>
                  </a:ext>
                </a:extLst>
              </p:cNvPr>
              <p:cNvSpPr/>
              <p:nvPr/>
            </p:nvSpPr>
            <p:spPr>
              <a:xfrm>
                <a:off x="8603236" y="1877001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E09DA323-2E36-499D-B8EA-7F1237EBDF7A}"/>
                  </a:ext>
                </a:extLst>
              </p:cNvPr>
              <p:cNvSpPr/>
              <p:nvPr/>
            </p:nvSpPr>
            <p:spPr>
              <a:xfrm>
                <a:off x="8524030" y="173711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FCA691A6-6CC7-43CB-9E70-D2889130911F}"/>
                  </a:ext>
                </a:extLst>
              </p:cNvPr>
              <p:cNvSpPr/>
              <p:nvPr/>
            </p:nvSpPr>
            <p:spPr>
              <a:xfrm flipH="1">
                <a:off x="8649986" y="173711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60D147F4-2DD8-425F-B36A-5B5F572D6DCA}"/>
                </a:ext>
              </a:extLst>
            </p:cNvPr>
            <p:cNvGrpSpPr/>
            <p:nvPr/>
          </p:nvGrpSpPr>
          <p:grpSpPr>
            <a:xfrm>
              <a:off x="6923637" y="1603248"/>
              <a:ext cx="515770" cy="1449201"/>
              <a:chOff x="6923637" y="1603248"/>
              <a:chExt cx="515770" cy="1449201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B500AF55-A4DD-4736-A58C-B0DB773D1964}"/>
                  </a:ext>
                </a:extLst>
              </p:cNvPr>
              <p:cNvGrpSpPr/>
              <p:nvPr/>
            </p:nvGrpSpPr>
            <p:grpSpPr>
              <a:xfrm>
                <a:off x="6923637" y="1603248"/>
                <a:ext cx="515770" cy="1449201"/>
                <a:chOff x="1787397" y="4965276"/>
                <a:chExt cx="398738" cy="1120366"/>
              </a:xfrm>
            </p:grpSpPr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C3C29E6D-2C35-45FC-AC1D-233E0235509C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9AE5AAA-E7C3-4B8E-A349-A1B570BEA132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0C5E2C60-13BF-4503-9587-9A81D1573D93}"/>
                  </a:ext>
                </a:extLst>
              </p:cNvPr>
              <p:cNvSpPr/>
              <p:nvPr/>
            </p:nvSpPr>
            <p:spPr>
              <a:xfrm>
                <a:off x="7056890" y="174274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B43F97BB-B1D9-4F92-A72E-18F2B8FD4AF3}"/>
                  </a:ext>
                </a:extLst>
              </p:cNvPr>
              <p:cNvSpPr/>
              <p:nvPr/>
            </p:nvSpPr>
            <p:spPr>
              <a:xfrm>
                <a:off x="7190240" y="174274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78A5B702-3A89-43B9-A276-179B4A175491}"/>
                  </a:ext>
                </a:extLst>
              </p:cNvPr>
              <p:cNvSpPr/>
              <p:nvPr/>
            </p:nvSpPr>
            <p:spPr>
              <a:xfrm>
                <a:off x="7090156" y="177600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233BAAC3-AA3F-40AE-8FC6-E432D6A05415}"/>
                  </a:ext>
                </a:extLst>
              </p:cNvPr>
              <p:cNvSpPr/>
              <p:nvPr/>
            </p:nvSpPr>
            <p:spPr>
              <a:xfrm>
                <a:off x="7223506" y="177600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3F3E265A-403F-49DB-A14D-7D1BF82930E8}"/>
                  </a:ext>
                </a:extLst>
              </p:cNvPr>
              <p:cNvSpPr/>
              <p:nvPr/>
            </p:nvSpPr>
            <p:spPr>
              <a:xfrm>
                <a:off x="7141149" y="1877001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166981F0-9486-4CB4-A425-7DF3BD4CBEA2}"/>
                  </a:ext>
                </a:extLst>
              </p:cNvPr>
              <p:cNvSpPr/>
              <p:nvPr/>
            </p:nvSpPr>
            <p:spPr>
              <a:xfrm>
                <a:off x="7061943" y="173711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65D896BB-7909-4DA0-8859-625868FC6D0B}"/>
                  </a:ext>
                </a:extLst>
              </p:cNvPr>
              <p:cNvSpPr/>
              <p:nvPr/>
            </p:nvSpPr>
            <p:spPr>
              <a:xfrm flipH="1">
                <a:off x="7187899" y="173711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F5762E6F-8278-4207-8586-BAC104D71FD0}"/>
                </a:ext>
              </a:extLst>
            </p:cNvPr>
            <p:cNvGrpSpPr/>
            <p:nvPr/>
          </p:nvGrpSpPr>
          <p:grpSpPr>
            <a:xfrm>
              <a:off x="8011961" y="1775737"/>
              <a:ext cx="515770" cy="1449201"/>
              <a:chOff x="8011961" y="1775737"/>
              <a:chExt cx="515770" cy="1449201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B4A691DD-8913-4B2B-8BB8-91E19DC1C87D}"/>
                  </a:ext>
                </a:extLst>
              </p:cNvPr>
              <p:cNvGrpSpPr/>
              <p:nvPr/>
            </p:nvGrpSpPr>
            <p:grpSpPr>
              <a:xfrm>
                <a:off x="8011961" y="1775737"/>
                <a:ext cx="515770" cy="1449201"/>
                <a:chOff x="1787397" y="4965276"/>
                <a:chExt cx="398738" cy="1120366"/>
              </a:xfrm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F76CFF23-A720-448F-9A53-48A821E01C05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C70D1772-0F27-49F9-A04C-5C6301B256BA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4" name="楕円 313">
                <a:extLst>
                  <a:ext uri="{FF2B5EF4-FFF2-40B4-BE49-F238E27FC236}">
                    <a16:creationId xmlns:a16="http://schemas.microsoft.com/office/drawing/2014/main" id="{10D0A2D3-551F-4573-8094-AB316C853FF5}"/>
                  </a:ext>
                </a:extLst>
              </p:cNvPr>
              <p:cNvSpPr/>
              <p:nvPr/>
            </p:nvSpPr>
            <p:spPr>
              <a:xfrm>
                <a:off x="8149883" y="191419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E80BD071-8ED7-42AE-A056-DAACB76BF0D9}"/>
                  </a:ext>
                </a:extLst>
              </p:cNvPr>
              <p:cNvSpPr/>
              <p:nvPr/>
            </p:nvSpPr>
            <p:spPr>
              <a:xfrm>
                <a:off x="8283233" y="191419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1795614B-F93B-444C-A56C-12D9FED8D6A7}"/>
                  </a:ext>
                </a:extLst>
              </p:cNvPr>
              <p:cNvSpPr/>
              <p:nvPr/>
            </p:nvSpPr>
            <p:spPr>
              <a:xfrm>
                <a:off x="8183149" y="194745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20602EC2-A87E-40F4-A55A-60C3D418CB57}"/>
                  </a:ext>
                </a:extLst>
              </p:cNvPr>
              <p:cNvSpPr/>
              <p:nvPr/>
            </p:nvSpPr>
            <p:spPr>
              <a:xfrm>
                <a:off x="8316499" y="194745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5DB96E8E-1A13-427B-88DE-A57DB34512BA}"/>
                  </a:ext>
                </a:extLst>
              </p:cNvPr>
              <p:cNvSpPr/>
              <p:nvPr/>
            </p:nvSpPr>
            <p:spPr>
              <a:xfrm>
                <a:off x="8234142" y="2048451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D8DA131C-13D8-4F3F-B2A2-6687FA9E4BB3}"/>
                  </a:ext>
                </a:extLst>
              </p:cNvPr>
              <p:cNvSpPr/>
              <p:nvPr/>
            </p:nvSpPr>
            <p:spPr>
              <a:xfrm>
                <a:off x="8154936" y="190856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0B9AED30-D312-4C62-81D9-DE4982D9444A}"/>
                  </a:ext>
                </a:extLst>
              </p:cNvPr>
              <p:cNvSpPr/>
              <p:nvPr/>
            </p:nvSpPr>
            <p:spPr>
              <a:xfrm flipH="1">
                <a:off x="8280892" y="190856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401FB2C4-36C3-4133-8416-19067F02BD14}"/>
                </a:ext>
              </a:extLst>
            </p:cNvPr>
            <p:cNvGrpSpPr/>
            <p:nvPr/>
          </p:nvGrpSpPr>
          <p:grpSpPr>
            <a:xfrm>
              <a:off x="7282990" y="1775737"/>
              <a:ext cx="515770" cy="1449201"/>
              <a:chOff x="7282990" y="1775737"/>
              <a:chExt cx="515770" cy="1449201"/>
            </a:xfrm>
          </p:grpSpPr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14EF3BCA-E330-4499-BE3D-F1961F6C3344}"/>
                  </a:ext>
                </a:extLst>
              </p:cNvPr>
              <p:cNvGrpSpPr/>
              <p:nvPr/>
            </p:nvGrpSpPr>
            <p:grpSpPr>
              <a:xfrm>
                <a:off x="7282990" y="1775737"/>
                <a:ext cx="515770" cy="1449201"/>
                <a:chOff x="1787397" y="4965276"/>
                <a:chExt cx="398738" cy="1120366"/>
              </a:xfrm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16C64661-F45E-4627-942A-961635D54A39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DDDDDD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C15DA7E3-3A14-464E-9150-737F0D7943DF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DC7C1220-A088-4D2C-8E6E-DFF9B19C437E}"/>
                  </a:ext>
                </a:extLst>
              </p:cNvPr>
              <p:cNvSpPr/>
              <p:nvPr/>
            </p:nvSpPr>
            <p:spPr>
              <a:xfrm>
                <a:off x="7416458" y="191419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2822AADE-51F5-4737-A1E1-51751E8D991D}"/>
                  </a:ext>
                </a:extLst>
              </p:cNvPr>
              <p:cNvSpPr/>
              <p:nvPr/>
            </p:nvSpPr>
            <p:spPr>
              <a:xfrm>
                <a:off x="7549808" y="1914191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DD54E506-0895-40EB-9493-0F5AEEB023CD}"/>
                  </a:ext>
                </a:extLst>
              </p:cNvPr>
              <p:cNvSpPr/>
              <p:nvPr/>
            </p:nvSpPr>
            <p:spPr>
              <a:xfrm>
                <a:off x="7449724" y="194745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4B044CE3-FEAA-4D27-9FB5-E11F3FE452A2}"/>
                  </a:ext>
                </a:extLst>
              </p:cNvPr>
              <p:cNvSpPr/>
              <p:nvPr/>
            </p:nvSpPr>
            <p:spPr>
              <a:xfrm>
                <a:off x="7583074" y="194745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3903340-BEBA-4F45-9FE8-F52C5C839567}"/>
                  </a:ext>
                </a:extLst>
              </p:cNvPr>
              <p:cNvSpPr/>
              <p:nvPr/>
            </p:nvSpPr>
            <p:spPr>
              <a:xfrm>
                <a:off x="7500717" y="2048451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6D7EBE0A-6193-40A4-9ABA-01A8184ECAAF}"/>
                  </a:ext>
                </a:extLst>
              </p:cNvPr>
              <p:cNvSpPr/>
              <p:nvPr/>
            </p:nvSpPr>
            <p:spPr>
              <a:xfrm>
                <a:off x="7421511" y="190856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A4FDFAE5-CA6C-4FB7-81CA-282155056469}"/>
                  </a:ext>
                </a:extLst>
              </p:cNvPr>
              <p:cNvSpPr/>
              <p:nvPr/>
            </p:nvSpPr>
            <p:spPr>
              <a:xfrm flipH="1">
                <a:off x="7547467" y="1908569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3FC57006-99CD-4092-8577-6F38C65F4083}"/>
                </a:ext>
              </a:extLst>
            </p:cNvPr>
            <p:cNvGrpSpPr/>
            <p:nvPr/>
          </p:nvGrpSpPr>
          <p:grpSpPr>
            <a:xfrm>
              <a:off x="7662348" y="2001037"/>
              <a:ext cx="515770" cy="1449201"/>
              <a:chOff x="7662348" y="2001037"/>
              <a:chExt cx="515770" cy="1449201"/>
            </a:xfrm>
          </p:grpSpPr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2D99BA2C-03FB-4C6B-9113-50034CDC3111}"/>
                  </a:ext>
                </a:extLst>
              </p:cNvPr>
              <p:cNvGrpSpPr/>
              <p:nvPr/>
            </p:nvGrpSpPr>
            <p:grpSpPr>
              <a:xfrm>
                <a:off x="7662348" y="2001037"/>
                <a:ext cx="515770" cy="1449201"/>
                <a:chOff x="1787397" y="4965276"/>
                <a:chExt cx="398738" cy="1120366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26B25953-A47E-4AEA-BA30-7FCD1A87B39A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552C4AF-3F75-4766-B72C-5773BA64284B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E92B54BC-45B3-4409-ABEC-DA394F0B8EBF}"/>
                  </a:ext>
                </a:extLst>
              </p:cNvPr>
              <p:cNvSpPr/>
              <p:nvPr/>
            </p:nvSpPr>
            <p:spPr>
              <a:xfrm>
                <a:off x="7799839" y="2114216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59C6CF21-CF24-4DAF-8E57-B27B0C53DC77}"/>
                  </a:ext>
                </a:extLst>
              </p:cNvPr>
              <p:cNvSpPr/>
              <p:nvPr/>
            </p:nvSpPr>
            <p:spPr>
              <a:xfrm>
                <a:off x="7933189" y="2114216"/>
                <a:ext cx="112251" cy="11225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080B16BE-0173-478A-B584-835325F33AAE}"/>
                  </a:ext>
                </a:extLst>
              </p:cNvPr>
              <p:cNvSpPr/>
              <p:nvPr/>
            </p:nvSpPr>
            <p:spPr>
              <a:xfrm>
                <a:off x="7833105" y="214748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59F5293C-E594-47CB-B083-364F225E1D0D}"/>
                  </a:ext>
                </a:extLst>
              </p:cNvPr>
              <p:cNvSpPr/>
              <p:nvPr/>
            </p:nvSpPr>
            <p:spPr>
              <a:xfrm>
                <a:off x="7966455" y="214748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770F850A-C5DD-4EAB-95E5-27BFD173F73E}"/>
                  </a:ext>
                </a:extLst>
              </p:cNvPr>
              <p:cNvSpPr/>
              <p:nvPr/>
            </p:nvSpPr>
            <p:spPr>
              <a:xfrm>
                <a:off x="7884098" y="2248476"/>
                <a:ext cx="78985" cy="38099"/>
              </a:xfrm>
              <a:custGeom>
                <a:avLst/>
                <a:gdLst>
                  <a:gd name="connsiteX0" fmla="*/ 29351 w 78985"/>
                  <a:gd name="connsiteY0" fmla="*/ 0 h 38099"/>
                  <a:gd name="connsiteX1" fmla="*/ 49636 w 78985"/>
                  <a:gd name="connsiteY1" fmla="*/ 0 h 38099"/>
                  <a:gd name="connsiteX2" fmla="*/ 78985 w 78985"/>
                  <a:gd name="connsiteY2" fmla="*/ 38099 h 38099"/>
                  <a:gd name="connsiteX3" fmla="*/ 0 w 78985"/>
                  <a:gd name="connsiteY3" fmla="*/ 38099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85" h="38099">
                    <a:moveTo>
                      <a:pt x="29351" y="0"/>
                    </a:moveTo>
                    <a:lnTo>
                      <a:pt x="49636" y="0"/>
                    </a:lnTo>
                    <a:lnTo>
                      <a:pt x="78985" y="38099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80792623-77C1-4E56-885D-30220931FA0D}"/>
                  </a:ext>
                </a:extLst>
              </p:cNvPr>
              <p:cNvSpPr/>
              <p:nvPr/>
            </p:nvSpPr>
            <p:spPr>
              <a:xfrm>
                <a:off x="7804892" y="2108594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195D32C2-B09C-4997-837F-38EC2AFF7BA6}"/>
                  </a:ext>
                </a:extLst>
              </p:cNvPr>
              <p:cNvSpPr/>
              <p:nvPr/>
            </p:nvSpPr>
            <p:spPr>
              <a:xfrm flipH="1">
                <a:off x="7930848" y="2108594"/>
                <a:ext cx="107199" cy="61747"/>
              </a:xfrm>
              <a:custGeom>
                <a:avLst/>
                <a:gdLst>
                  <a:gd name="connsiteX0" fmla="*/ 51073 w 107199"/>
                  <a:gd name="connsiteY0" fmla="*/ 0 h 61747"/>
                  <a:gd name="connsiteX1" fmla="*/ 107199 w 107199"/>
                  <a:gd name="connsiteY1" fmla="*/ 56126 h 61747"/>
                  <a:gd name="connsiteX2" fmla="*/ 106064 w 107199"/>
                  <a:gd name="connsiteY2" fmla="*/ 61747 h 61747"/>
                  <a:gd name="connsiteX3" fmla="*/ 0 w 107199"/>
                  <a:gd name="connsiteY3" fmla="*/ 33327 h 61747"/>
                  <a:gd name="connsiteX4" fmla="*/ 11386 w 107199"/>
                  <a:gd name="connsiteY4" fmla="*/ 16439 h 61747"/>
                  <a:gd name="connsiteX5" fmla="*/ 51073 w 107199"/>
                  <a:gd name="connsiteY5" fmla="*/ 0 h 6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199" h="61747">
                    <a:moveTo>
                      <a:pt x="51073" y="0"/>
                    </a:moveTo>
                    <a:cubicBezTo>
                      <a:pt x="82071" y="0"/>
                      <a:pt x="107199" y="25128"/>
                      <a:pt x="107199" y="56126"/>
                    </a:cubicBezTo>
                    <a:lnTo>
                      <a:pt x="106064" y="61747"/>
                    </a:lnTo>
                    <a:lnTo>
                      <a:pt x="0" y="33327"/>
                    </a:lnTo>
                    <a:lnTo>
                      <a:pt x="11386" y="16439"/>
                    </a:lnTo>
                    <a:cubicBezTo>
                      <a:pt x="21543" y="6282"/>
                      <a:pt x="35574" y="0"/>
                      <a:pt x="51073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FC147BC-2951-43E5-A004-E034838C0464}"/>
              </a:ext>
            </a:extLst>
          </p:cNvPr>
          <p:cNvGrpSpPr/>
          <p:nvPr/>
        </p:nvGrpSpPr>
        <p:grpSpPr>
          <a:xfrm>
            <a:off x="711021" y="4090053"/>
            <a:ext cx="2687068" cy="1792564"/>
            <a:chOff x="711021" y="4090053"/>
            <a:chExt cx="2687068" cy="1792564"/>
          </a:xfrm>
        </p:grpSpPr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2675739A-CE9E-4B29-8E6D-0C2ED082EDDD}"/>
                </a:ext>
              </a:extLst>
            </p:cNvPr>
            <p:cNvGrpSpPr/>
            <p:nvPr/>
          </p:nvGrpSpPr>
          <p:grpSpPr>
            <a:xfrm>
              <a:off x="711021" y="4090053"/>
              <a:ext cx="2687068" cy="1412762"/>
              <a:chOff x="846987" y="3505931"/>
              <a:chExt cx="2415136" cy="1269790"/>
            </a:xfrm>
          </p:grpSpPr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5706BA03-5510-4D9C-BBA1-036434EFE62B}"/>
                  </a:ext>
                </a:extLst>
              </p:cNvPr>
              <p:cNvGrpSpPr/>
              <p:nvPr/>
            </p:nvGrpSpPr>
            <p:grpSpPr>
              <a:xfrm rot="9000000">
                <a:off x="1456204" y="3594030"/>
                <a:ext cx="331772" cy="932205"/>
                <a:chOff x="1787397" y="4965276"/>
                <a:chExt cx="398738" cy="1120366"/>
              </a:xfrm>
            </p:grpSpPr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BB68CB49-FAC7-4682-B26E-99BCEF1564E0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DAA290CF-829D-4F8E-BE4E-C20ABF030516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428B66F9-A2B4-43F1-8552-F64923E996FF}"/>
                  </a:ext>
                </a:extLst>
              </p:cNvPr>
              <p:cNvGrpSpPr/>
              <p:nvPr/>
            </p:nvGrpSpPr>
            <p:grpSpPr>
              <a:xfrm rot="1800000">
                <a:off x="927165" y="3627916"/>
                <a:ext cx="327482" cy="920154"/>
                <a:chOff x="1787397" y="4965276"/>
                <a:chExt cx="398738" cy="1120366"/>
              </a:xfrm>
            </p:grpSpPr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7FAF54A9-CEC1-46E4-BD01-08E8ED3FB9F8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253C7F11-3044-41B4-8F92-BF4B2B770340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E41F5ABA-3472-411D-BBD6-896BF0978402}"/>
                  </a:ext>
                </a:extLst>
              </p:cNvPr>
              <p:cNvGrpSpPr/>
              <p:nvPr/>
            </p:nvGrpSpPr>
            <p:grpSpPr>
              <a:xfrm rot="11700000">
                <a:off x="2771239" y="3505931"/>
                <a:ext cx="316102" cy="888176"/>
                <a:chOff x="1787397" y="4965276"/>
                <a:chExt cx="398738" cy="1120366"/>
              </a:xfrm>
            </p:grpSpPr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2BF507C3-0B3F-46C0-9C2B-E0CCAD6208BE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7E0C2295-665B-4917-B502-E0872370768E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52F64364-0012-46D3-92AC-052598C27F60}"/>
                  </a:ext>
                </a:extLst>
              </p:cNvPr>
              <p:cNvGrpSpPr/>
              <p:nvPr/>
            </p:nvGrpSpPr>
            <p:grpSpPr>
              <a:xfrm rot="14400000">
                <a:off x="2223500" y="3637622"/>
                <a:ext cx="320574" cy="900742"/>
                <a:chOff x="1787397" y="4965276"/>
                <a:chExt cx="398738" cy="1120366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C39C752A-D677-4CBC-BBA3-6B3E74498B35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C8C1072C-EC32-4F4E-A567-C5FC6968CC2A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7DD6B74F-4965-467D-8B83-702AFE713420}"/>
                  </a:ext>
                </a:extLst>
              </p:cNvPr>
              <p:cNvGrpSpPr/>
              <p:nvPr/>
            </p:nvGrpSpPr>
            <p:grpSpPr>
              <a:xfrm rot="19800000">
                <a:off x="1117292" y="3762537"/>
                <a:ext cx="360592" cy="1013184"/>
                <a:chOff x="1787397" y="4965276"/>
                <a:chExt cx="398738" cy="1120366"/>
              </a:xfrm>
            </p:grpSpPr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4C759C63-0B11-4EA2-A27F-BEC71DB80CDD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0A4AFA0C-1AAE-49FC-B6F7-36D4ED26FBAE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19140740-96F5-4FDF-B88C-806DF0BBF30D}"/>
                  </a:ext>
                </a:extLst>
              </p:cNvPr>
              <p:cNvGrpSpPr/>
              <p:nvPr/>
            </p:nvGrpSpPr>
            <p:grpSpPr>
              <a:xfrm rot="18000000">
                <a:off x="2575235" y="3762537"/>
                <a:ext cx="360592" cy="1013184"/>
                <a:chOff x="1787397" y="4965276"/>
                <a:chExt cx="398738" cy="1120366"/>
              </a:xfrm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5D553F01-EC94-476C-BFBF-14AEAD9770A9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ECA2620B-93BA-4292-8EF9-C22EB7B654C2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6D466D44-9C63-4228-9D60-F7EDE04BC645}"/>
                  </a:ext>
                </a:extLst>
              </p:cNvPr>
              <p:cNvGrpSpPr/>
              <p:nvPr/>
            </p:nvGrpSpPr>
            <p:grpSpPr>
              <a:xfrm rot="20700000">
                <a:off x="1915171" y="3655189"/>
                <a:ext cx="386244" cy="1085260"/>
                <a:chOff x="1787397" y="4965276"/>
                <a:chExt cx="398738" cy="1120366"/>
              </a:xfrm>
            </p:grpSpPr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9C07FDC0-3BD2-4B98-9008-21240AA0AC40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CC5714CC-D691-4D69-A5A1-D4A5A592F4D2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40A72611-4643-42E4-8F05-A94CAD486ADF}"/>
                  </a:ext>
                </a:extLst>
              </p:cNvPr>
              <p:cNvGrpSpPr/>
              <p:nvPr/>
            </p:nvGrpSpPr>
            <p:grpSpPr>
              <a:xfrm rot="900000">
                <a:off x="2445700" y="3693891"/>
                <a:ext cx="360592" cy="1013184"/>
                <a:chOff x="1787397" y="4965276"/>
                <a:chExt cx="398738" cy="1120366"/>
              </a:xfrm>
            </p:grpSpPr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EC3E5F07-4DBE-4098-8756-9FCA46EB0829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0C761944-336B-474A-AFE0-29B464FCFE0F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F71C0A12-983B-4A59-9BC5-9B071F27BF32}"/>
                  </a:ext>
                </a:extLst>
              </p:cNvPr>
              <p:cNvGrpSpPr/>
              <p:nvPr/>
            </p:nvGrpSpPr>
            <p:grpSpPr>
              <a:xfrm rot="15300000">
                <a:off x="1173283" y="3634229"/>
                <a:ext cx="360592" cy="1013184"/>
                <a:chOff x="1787397" y="4965276"/>
                <a:chExt cx="398738" cy="1120366"/>
              </a:xfrm>
            </p:grpSpPr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7A95989D-285D-4EF0-B38A-A8082E06BED8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FE857B55-50C6-44B9-B896-F4F689FE7908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CB11384F-EC8F-450E-AF21-53D4F8A68F5B}"/>
                  </a:ext>
                </a:extLst>
              </p:cNvPr>
              <p:cNvGrpSpPr/>
              <p:nvPr/>
            </p:nvGrpSpPr>
            <p:grpSpPr>
              <a:xfrm rot="18000000">
                <a:off x="1735797" y="3876228"/>
                <a:ext cx="360592" cy="1013184"/>
                <a:chOff x="1787397" y="4965276"/>
                <a:chExt cx="398738" cy="1120366"/>
              </a:xfrm>
            </p:grpSpPr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127390B7-381C-4CEF-B79A-9C75275BB9C2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gradFill>
                  <a:gsLst>
                    <a:gs pos="15000">
                      <a:schemeClr val="bg1">
                        <a:lumMod val="85000"/>
                      </a:schemeClr>
                    </a:gs>
                    <a:gs pos="50000">
                      <a:schemeClr val="bg1"/>
                    </a:gs>
                    <a:gs pos="85000">
                      <a:schemeClr val="bg1">
                        <a:lumMod val="85000"/>
                      </a:schemeClr>
                    </a:gs>
                  </a:gsLst>
                  <a:lin ang="108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3EFB7444-F8A4-49C1-8CF0-1EEFCA95F536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01" name="星: 16 pt 600">
              <a:extLst>
                <a:ext uri="{FF2B5EF4-FFF2-40B4-BE49-F238E27FC236}">
                  <a16:creationId xmlns:a16="http://schemas.microsoft.com/office/drawing/2014/main" id="{71D11857-E89E-4B25-BFAF-D443CA45AEE8}"/>
                </a:ext>
              </a:extLst>
            </p:cNvPr>
            <p:cNvSpPr/>
            <p:nvPr/>
          </p:nvSpPr>
          <p:spPr>
            <a:xfrm>
              <a:off x="1842692" y="4783873"/>
              <a:ext cx="1064082" cy="1064082"/>
            </a:xfrm>
            <a:prstGeom prst="star16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3F1F2147-D915-4533-8295-12E90D838502}"/>
                </a:ext>
              </a:extLst>
            </p:cNvPr>
            <p:cNvGrpSpPr/>
            <p:nvPr/>
          </p:nvGrpSpPr>
          <p:grpSpPr>
            <a:xfrm>
              <a:off x="2160351" y="5090605"/>
              <a:ext cx="792012" cy="792012"/>
              <a:chOff x="4160988" y="483079"/>
              <a:chExt cx="792012" cy="792012"/>
            </a:xfrm>
          </p:grpSpPr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6E990D34-4E23-4191-AE03-464A43A58341}"/>
                  </a:ext>
                </a:extLst>
              </p:cNvPr>
              <p:cNvSpPr/>
              <p:nvPr/>
            </p:nvSpPr>
            <p:spPr>
              <a:xfrm>
                <a:off x="4160988" y="483079"/>
                <a:ext cx="792012" cy="7920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61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92EE97E3-F5BE-4A83-978F-0A2715D7703D}"/>
                  </a:ext>
                </a:extLst>
              </p:cNvPr>
              <p:cNvGrpSpPr/>
              <p:nvPr/>
            </p:nvGrpSpPr>
            <p:grpSpPr>
              <a:xfrm rot="11700000">
                <a:off x="4317136" y="1036116"/>
                <a:ext cx="241518" cy="161288"/>
                <a:chOff x="5487770" y="483079"/>
                <a:chExt cx="427255" cy="412421"/>
              </a:xfrm>
            </p:grpSpPr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9CACE15B-5107-4105-B4E6-D19976C92A26}"/>
                    </a:ext>
                  </a:extLst>
                </p:cNvPr>
                <p:cNvSpPr/>
                <p:nvPr/>
              </p:nvSpPr>
              <p:spPr>
                <a:xfrm>
                  <a:off x="5611595" y="483079"/>
                  <a:ext cx="165318" cy="14043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楕円 605">
                  <a:extLst>
                    <a:ext uri="{FF2B5EF4-FFF2-40B4-BE49-F238E27FC236}">
                      <a16:creationId xmlns:a16="http://schemas.microsoft.com/office/drawing/2014/main" id="{6DC3F032-CEF9-443A-BBD5-412461904F63}"/>
                    </a:ext>
                  </a:extLst>
                </p:cNvPr>
                <p:cNvSpPr/>
                <p:nvPr/>
              </p:nvSpPr>
              <p:spPr>
                <a:xfrm>
                  <a:off x="5487770" y="755066"/>
                  <a:ext cx="165318" cy="14043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楕円 606">
                  <a:extLst>
                    <a:ext uri="{FF2B5EF4-FFF2-40B4-BE49-F238E27FC236}">
                      <a16:creationId xmlns:a16="http://schemas.microsoft.com/office/drawing/2014/main" id="{ECC1A409-6047-4C7C-86BC-A17E62409749}"/>
                    </a:ext>
                  </a:extLst>
                </p:cNvPr>
                <p:cNvSpPr/>
                <p:nvPr/>
              </p:nvSpPr>
              <p:spPr>
                <a:xfrm>
                  <a:off x="5749707" y="755066"/>
                  <a:ext cx="165318" cy="14043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7D271EE-B879-46DD-8D04-8A6748B2A1DE}"/>
              </a:ext>
            </a:extLst>
          </p:cNvPr>
          <p:cNvGrpSpPr/>
          <p:nvPr/>
        </p:nvGrpSpPr>
        <p:grpSpPr>
          <a:xfrm>
            <a:off x="3644721" y="4090053"/>
            <a:ext cx="2687068" cy="1792564"/>
            <a:chOff x="3644721" y="4090053"/>
            <a:chExt cx="2687068" cy="1792564"/>
          </a:xfrm>
        </p:grpSpPr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83F29CF3-7B7D-413C-B5CC-92DD32D43212}"/>
                </a:ext>
              </a:extLst>
            </p:cNvPr>
            <p:cNvGrpSpPr/>
            <p:nvPr/>
          </p:nvGrpSpPr>
          <p:grpSpPr>
            <a:xfrm>
              <a:off x="3644721" y="4090053"/>
              <a:ext cx="2687068" cy="1412762"/>
              <a:chOff x="3780687" y="3505931"/>
              <a:chExt cx="2415136" cy="1269790"/>
            </a:xfrm>
          </p:grpSpPr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7F3143FE-C4F6-40A7-BD5B-03F35021E0B0}"/>
                  </a:ext>
                </a:extLst>
              </p:cNvPr>
              <p:cNvGrpSpPr/>
              <p:nvPr/>
            </p:nvGrpSpPr>
            <p:grpSpPr>
              <a:xfrm rot="9000000">
                <a:off x="4389904" y="3594030"/>
                <a:ext cx="331772" cy="932205"/>
                <a:chOff x="1787397" y="4965276"/>
                <a:chExt cx="398738" cy="1120366"/>
              </a:xfrm>
            </p:grpSpPr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A68AC006-DA3A-4D1F-8C0C-47AC29FA9557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58EA8D9-D2A3-4412-8AC2-7EF1189CD55D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185CE501-380F-4C47-99E0-37F1EE2CC29E}"/>
                  </a:ext>
                </a:extLst>
              </p:cNvPr>
              <p:cNvGrpSpPr/>
              <p:nvPr/>
            </p:nvGrpSpPr>
            <p:grpSpPr>
              <a:xfrm rot="1800000">
                <a:off x="3860865" y="3627916"/>
                <a:ext cx="327482" cy="920154"/>
                <a:chOff x="1787397" y="4965276"/>
                <a:chExt cx="398738" cy="1120366"/>
              </a:xfrm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45273C2C-5C47-4C07-AD52-AB81D687CBF4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B9F05BC2-2ADB-4DDE-9CB7-6640480029C4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D192F4CD-24DC-419E-91AD-87C9D60B522A}"/>
                  </a:ext>
                </a:extLst>
              </p:cNvPr>
              <p:cNvGrpSpPr/>
              <p:nvPr/>
            </p:nvGrpSpPr>
            <p:grpSpPr>
              <a:xfrm rot="11700000">
                <a:off x="5704939" y="3505931"/>
                <a:ext cx="316102" cy="888176"/>
                <a:chOff x="1787397" y="4965276"/>
                <a:chExt cx="398738" cy="1120366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7A7FEC99-166C-405B-90A3-32FB77AD84CC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EBE377A5-73CF-4562-B67F-5DD88A527C44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2FC169F2-507C-463C-B541-D7925D84910D}"/>
                  </a:ext>
                </a:extLst>
              </p:cNvPr>
              <p:cNvGrpSpPr/>
              <p:nvPr/>
            </p:nvGrpSpPr>
            <p:grpSpPr>
              <a:xfrm rot="14400000">
                <a:off x="5157200" y="3637622"/>
                <a:ext cx="320574" cy="900742"/>
                <a:chOff x="1787397" y="4965276"/>
                <a:chExt cx="398738" cy="1120366"/>
              </a:xfrm>
            </p:grpSpPr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08370E3F-68A1-4DEB-9F95-C8EC943373E5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49BC802B-D29E-4E81-AD79-D14504D625CC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5E9E20FD-E8D6-4B4A-B4D8-8E02F8EEF450}"/>
                  </a:ext>
                </a:extLst>
              </p:cNvPr>
              <p:cNvGrpSpPr/>
              <p:nvPr/>
            </p:nvGrpSpPr>
            <p:grpSpPr>
              <a:xfrm rot="19800000">
                <a:off x="4050992" y="3762537"/>
                <a:ext cx="360592" cy="1013184"/>
                <a:chOff x="1787397" y="4965276"/>
                <a:chExt cx="398738" cy="1120366"/>
              </a:xfrm>
            </p:grpSpPr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B90DB729-013D-48C6-BC50-BD1124BCCA97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692BDB5B-5EDF-4AA6-B1A1-BA863AA7D460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BCC00055-FF9E-4A20-879E-A0624EB26E09}"/>
                  </a:ext>
                </a:extLst>
              </p:cNvPr>
              <p:cNvGrpSpPr/>
              <p:nvPr/>
            </p:nvGrpSpPr>
            <p:grpSpPr>
              <a:xfrm rot="18000000">
                <a:off x="5508935" y="3762537"/>
                <a:ext cx="360592" cy="1013184"/>
                <a:chOff x="1787397" y="4965276"/>
                <a:chExt cx="398738" cy="1120366"/>
              </a:xfrm>
            </p:grpSpPr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62DD2747-F152-4B18-BCA1-0FD151D16BDD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8BE96639-005D-44AE-BB6B-55BCCF5FEC84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702494F4-B15C-4B17-8812-A758380EAE03}"/>
                  </a:ext>
                </a:extLst>
              </p:cNvPr>
              <p:cNvGrpSpPr/>
              <p:nvPr/>
            </p:nvGrpSpPr>
            <p:grpSpPr>
              <a:xfrm rot="20700000">
                <a:off x="4848871" y="3655189"/>
                <a:ext cx="386244" cy="1085260"/>
                <a:chOff x="1787397" y="4965276"/>
                <a:chExt cx="398738" cy="1120366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734F88A5-BC76-415A-8244-041235B55B13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4B2A00C4-481E-49A9-952D-6FA4E60671E2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C4C2629D-908D-4EE8-8EFF-4917221B502E}"/>
                  </a:ext>
                </a:extLst>
              </p:cNvPr>
              <p:cNvGrpSpPr/>
              <p:nvPr/>
            </p:nvGrpSpPr>
            <p:grpSpPr>
              <a:xfrm rot="900000">
                <a:off x="5379400" y="3693891"/>
                <a:ext cx="360592" cy="1013184"/>
                <a:chOff x="1787397" y="4965276"/>
                <a:chExt cx="398738" cy="1120366"/>
              </a:xfrm>
            </p:grpSpPr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3E7E2E19-4924-4871-B893-60E3B741E2E8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0596E3B2-109B-4BA5-8990-338C69FCD0AE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2981353C-0E61-4A0F-B0E2-4A50E18DADBA}"/>
                  </a:ext>
                </a:extLst>
              </p:cNvPr>
              <p:cNvGrpSpPr/>
              <p:nvPr/>
            </p:nvGrpSpPr>
            <p:grpSpPr>
              <a:xfrm rot="15300000">
                <a:off x="4106983" y="3634229"/>
                <a:ext cx="360592" cy="1013184"/>
                <a:chOff x="1787397" y="4965276"/>
                <a:chExt cx="398738" cy="1120366"/>
              </a:xfrm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20C78EDB-D40E-4865-AB8C-EFB676F07EAB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9A2FBC74-DAE5-4833-9782-E477148C3F6C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D93C53DC-B345-41FA-A304-AD8AC726DCEE}"/>
                  </a:ext>
                </a:extLst>
              </p:cNvPr>
              <p:cNvGrpSpPr/>
              <p:nvPr/>
            </p:nvGrpSpPr>
            <p:grpSpPr>
              <a:xfrm rot="18000000">
                <a:off x="4669497" y="3876228"/>
                <a:ext cx="360592" cy="1013184"/>
                <a:chOff x="1787397" y="4965276"/>
                <a:chExt cx="398738" cy="1120366"/>
              </a:xfrm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5F0A23C7-AB20-4634-A038-6A24CBF3AF66}"/>
                    </a:ext>
                  </a:extLst>
                </p:cNvPr>
                <p:cNvSpPr/>
                <p:nvPr/>
              </p:nvSpPr>
              <p:spPr>
                <a:xfrm>
                  <a:off x="1787397" y="4965276"/>
                  <a:ext cx="398738" cy="1120366"/>
                </a:xfrm>
                <a:custGeom>
                  <a:avLst/>
                  <a:gdLst>
                    <a:gd name="connsiteX0" fmla="*/ 693721 w 1387432"/>
                    <a:gd name="connsiteY0" fmla="*/ 0 h 3898380"/>
                    <a:gd name="connsiteX1" fmla="*/ 1044532 w 1387432"/>
                    <a:gd name="connsiteY1" fmla="*/ 459350 h 3898380"/>
                    <a:gd name="connsiteX2" fmla="*/ 969752 w 1387432"/>
                    <a:gd name="connsiteY2" fmla="*/ 1034725 h 3898380"/>
                    <a:gd name="connsiteX3" fmla="*/ 910254 w 1387432"/>
                    <a:gd name="connsiteY3" fmla="*/ 1440424 h 3898380"/>
                    <a:gd name="connsiteX4" fmla="*/ 943577 w 1387432"/>
                    <a:gd name="connsiteY4" fmla="*/ 1477359 h 3898380"/>
                    <a:gd name="connsiteX5" fmla="*/ 1387432 w 1387432"/>
                    <a:gd name="connsiteY5" fmla="*/ 2804565 h 3898380"/>
                    <a:gd name="connsiteX6" fmla="*/ 1081582 w 1387432"/>
                    <a:gd name="connsiteY6" fmla="*/ 3881607 h 3898380"/>
                    <a:gd name="connsiteX7" fmla="*/ 1065074 w 1387432"/>
                    <a:gd name="connsiteY7" fmla="*/ 3898380 h 3898380"/>
                    <a:gd name="connsiteX8" fmla="*/ 322361 w 1387432"/>
                    <a:gd name="connsiteY8" fmla="*/ 3898380 h 3898380"/>
                    <a:gd name="connsiteX9" fmla="*/ 305856 w 1387432"/>
                    <a:gd name="connsiteY9" fmla="*/ 3881607 h 3898380"/>
                    <a:gd name="connsiteX10" fmla="*/ 0 w 1387432"/>
                    <a:gd name="connsiteY10" fmla="*/ 2804565 h 3898380"/>
                    <a:gd name="connsiteX11" fmla="*/ 468845 w 1387432"/>
                    <a:gd name="connsiteY11" fmla="*/ 1477359 h 3898380"/>
                    <a:gd name="connsiteX12" fmla="*/ 490786 w 1387432"/>
                    <a:gd name="connsiteY12" fmla="*/ 1453942 h 3898380"/>
                    <a:gd name="connsiteX13" fmla="*/ 488933 w 1387432"/>
                    <a:gd name="connsiteY13" fmla="*/ 1440993 h 3898380"/>
                    <a:gd name="connsiteX14" fmla="*/ 342910 w 1387432"/>
                    <a:gd name="connsiteY14" fmla="*/ 459350 h 3898380"/>
                    <a:gd name="connsiteX15" fmla="*/ 693721 w 1387432"/>
                    <a:gd name="connsiteY15" fmla="*/ 0 h 389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87432" h="3898380">
                      <a:moveTo>
                        <a:pt x="693721" y="0"/>
                      </a:moveTo>
                      <a:cubicBezTo>
                        <a:pt x="887469" y="0"/>
                        <a:pt x="1044532" y="205659"/>
                        <a:pt x="1044532" y="459350"/>
                      </a:cubicBezTo>
                      <a:cubicBezTo>
                        <a:pt x="1044532" y="538628"/>
                        <a:pt x="1009980" y="767455"/>
                        <a:pt x="969752" y="1034725"/>
                      </a:cubicBezTo>
                      <a:lnTo>
                        <a:pt x="910254" y="1440424"/>
                      </a:lnTo>
                      <a:lnTo>
                        <a:pt x="943577" y="1477359"/>
                      </a:lnTo>
                      <a:cubicBezTo>
                        <a:pt x="1156558" y="1749734"/>
                        <a:pt x="1387432" y="2294578"/>
                        <a:pt x="1387432" y="2804565"/>
                      </a:cubicBezTo>
                      <a:cubicBezTo>
                        <a:pt x="1387432" y="3252905"/>
                        <a:pt x="1266108" y="3648190"/>
                        <a:pt x="1081582" y="3881607"/>
                      </a:cubicBezTo>
                      <a:lnTo>
                        <a:pt x="1065074" y="3898380"/>
                      </a:lnTo>
                      <a:lnTo>
                        <a:pt x="322361" y="3898380"/>
                      </a:lnTo>
                      <a:lnTo>
                        <a:pt x="305856" y="3881607"/>
                      </a:lnTo>
                      <a:cubicBezTo>
                        <a:pt x="121324" y="3648190"/>
                        <a:pt x="0" y="3252905"/>
                        <a:pt x="0" y="2804565"/>
                      </a:cubicBezTo>
                      <a:cubicBezTo>
                        <a:pt x="0" y="2294578"/>
                        <a:pt x="246709" y="1749734"/>
                        <a:pt x="468845" y="1477359"/>
                      </a:cubicBezTo>
                      <a:lnTo>
                        <a:pt x="490786" y="1453942"/>
                      </a:lnTo>
                      <a:lnTo>
                        <a:pt x="488933" y="1440993"/>
                      </a:lnTo>
                      <a:cubicBezTo>
                        <a:pt x="425626" y="1020898"/>
                        <a:pt x="342910" y="578267"/>
                        <a:pt x="342910" y="459350"/>
                      </a:cubicBezTo>
                      <a:cubicBezTo>
                        <a:pt x="342910" y="205659"/>
                        <a:pt x="499975" y="0"/>
                        <a:pt x="69372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15AA24FA-9B1D-4335-A03D-686B6E2FA417}"/>
                    </a:ext>
                  </a:extLst>
                </p:cNvPr>
                <p:cNvSpPr/>
                <p:nvPr/>
              </p:nvSpPr>
              <p:spPr>
                <a:xfrm>
                  <a:off x="1909966" y="5272803"/>
                  <a:ext cx="153599" cy="87499"/>
                </a:xfrm>
                <a:custGeom>
                  <a:avLst/>
                  <a:gdLst>
                    <a:gd name="connsiteX0" fmla="*/ 9088 w 153599"/>
                    <a:gd name="connsiteY0" fmla="*/ 57065 h 87499"/>
                    <a:gd name="connsiteX1" fmla="*/ 145230 w 153599"/>
                    <a:gd name="connsiteY1" fmla="*/ 57065 h 87499"/>
                    <a:gd name="connsiteX2" fmla="*/ 140767 w 153599"/>
                    <a:gd name="connsiteY2" fmla="*/ 87499 h 87499"/>
                    <a:gd name="connsiteX3" fmla="*/ 13889 w 153599"/>
                    <a:gd name="connsiteY3" fmla="*/ 87499 h 87499"/>
                    <a:gd name="connsiteX4" fmla="*/ 0 w 153599"/>
                    <a:gd name="connsiteY4" fmla="*/ 0 h 87499"/>
                    <a:gd name="connsiteX5" fmla="*/ 153599 w 153599"/>
                    <a:gd name="connsiteY5" fmla="*/ 0 h 87499"/>
                    <a:gd name="connsiteX6" fmla="*/ 149136 w 153599"/>
                    <a:gd name="connsiteY6" fmla="*/ 30434 h 87499"/>
                    <a:gd name="connsiteX7" fmla="*/ 4886 w 153599"/>
                    <a:gd name="connsiteY7" fmla="*/ 30434 h 87499"/>
                    <a:gd name="connsiteX8" fmla="*/ 2671 w 153599"/>
                    <a:gd name="connsiteY8" fmla="*/ 16396 h 8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3599" h="87499">
                      <a:moveTo>
                        <a:pt x="9088" y="57065"/>
                      </a:moveTo>
                      <a:lnTo>
                        <a:pt x="145230" y="57065"/>
                      </a:lnTo>
                      <a:lnTo>
                        <a:pt x="140767" y="87499"/>
                      </a:lnTo>
                      <a:lnTo>
                        <a:pt x="13889" y="87499"/>
                      </a:lnTo>
                      <a:close/>
                      <a:moveTo>
                        <a:pt x="0" y="0"/>
                      </a:moveTo>
                      <a:lnTo>
                        <a:pt x="153599" y="0"/>
                      </a:lnTo>
                      <a:lnTo>
                        <a:pt x="149136" y="30434"/>
                      </a:lnTo>
                      <a:lnTo>
                        <a:pt x="4886" y="30434"/>
                      </a:lnTo>
                      <a:lnTo>
                        <a:pt x="2671" y="1639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08" name="星: 16 pt 607">
              <a:extLst>
                <a:ext uri="{FF2B5EF4-FFF2-40B4-BE49-F238E27FC236}">
                  <a16:creationId xmlns:a16="http://schemas.microsoft.com/office/drawing/2014/main" id="{E7A8C91F-D1A0-4B49-BEBE-477E94013691}"/>
                </a:ext>
              </a:extLst>
            </p:cNvPr>
            <p:cNvSpPr/>
            <p:nvPr/>
          </p:nvSpPr>
          <p:spPr>
            <a:xfrm>
              <a:off x="4818805" y="4783873"/>
              <a:ext cx="1064082" cy="1064082"/>
            </a:xfrm>
            <a:prstGeom prst="star16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3A8932D6-50F7-428A-AEE4-1223A5C271AA}"/>
                </a:ext>
              </a:extLst>
            </p:cNvPr>
            <p:cNvGrpSpPr/>
            <p:nvPr/>
          </p:nvGrpSpPr>
          <p:grpSpPr>
            <a:xfrm>
              <a:off x="5136464" y="5090605"/>
              <a:ext cx="792012" cy="792012"/>
              <a:chOff x="4160988" y="483079"/>
              <a:chExt cx="792012" cy="792012"/>
            </a:xfrm>
          </p:grpSpPr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48AC7971-1AC0-4861-951B-A2A816806E55}"/>
                  </a:ext>
                </a:extLst>
              </p:cNvPr>
              <p:cNvSpPr/>
              <p:nvPr/>
            </p:nvSpPr>
            <p:spPr>
              <a:xfrm>
                <a:off x="4160988" y="483079"/>
                <a:ext cx="792012" cy="7920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61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A22F35B5-D745-4237-A45C-BBAFCF03C8A5}"/>
                  </a:ext>
                </a:extLst>
              </p:cNvPr>
              <p:cNvGrpSpPr/>
              <p:nvPr/>
            </p:nvGrpSpPr>
            <p:grpSpPr>
              <a:xfrm rot="11700000">
                <a:off x="4317136" y="1036116"/>
                <a:ext cx="241518" cy="161288"/>
                <a:chOff x="5487770" y="483079"/>
                <a:chExt cx="427255" cy="412421"/>
              </a:xfrm>
            </p:grpSpPr>
            <p:sp>
              <p:nvSpPr>
                <p:cNvPr id="612" name="楕円 611">
                  <a:extLst>
                    <a:ext uri="{FF2B5EF4-FFF2-40B4-BE49-F238E27FC236}">
                      <a16:creationId xmlns:a16="http://schemas.microsoft.com/office/drawing/2014/main" id="{2D1426C4-E7CE-4D32-9A35-29DAC6FAAC7D}"/>
                    </a:ext>
                  </a:extLst>
                </p:cNvPr>
                <p:cNvSpPr/>
                <p:nvPr/>
              </p:nvSpPr>
              <p:spPr>
                <a:xfrm>
                  <a:off x="5611595" y="483079"/>
                  <a:ext cx="165318" cy="14043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楕円 612">
                  <a:extLst>
                    <a:ext uri="{FF2B5EF4-FFF2-40B4-BE49-F238E27FC236}">
                      <a16:creationId xmlns:a16="http://schemas.microsoft.com/office/drawing/2014/main" id="{37DCFCDC-7C90-4F7D-BF59-3B67453F4AF9}"/>
                    </a:ext>
                  </a:extLst>
                </p:cNvPr>
                <p:cNvSpPr/>
                <p:nvPr/>
              </p:nvSpPr>
              <p:spPr>
                <a:xfrm>
                  <a:off x="5487770" y="755066"/>
                  <a:ext cx="165318" cy="14043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楕円 613">
                  <a:extLst>
                    <a:ext uri="{FF2B5EF4-FFF2-40B4-BE49-F238E27FC236}">
                      <a16:creationId xmlns:a16="http://schemas.microsoft.com/office/drawing/2014/main" id="{4DEC0270-5B34-4306-AA82-16FDD68A80F4}"/>
                    </a:ext>
                  </a:extLst>
                </p:cNvPr>
                <p:cNvSpPr/>
                <p:nvPr/>
              </p:nvSpPr>
              <p:spPr>
                <a:xfrm>
                  <a:off x="5749707" y="755066"/>
                  <a:ext cx="165318" cy="14043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03A511B3-F55C-4680-A0C3-0E2F59648CFF}"/>
              </a:ext>
            </a:extLst>
          </p:cNvPr>
          <p:cNvGrpSpPr/>
          <p:nvPr/>
        </p:nvGrpSpPr>
        <p:grpSpPr>
          <a:xfrm>
            <a:off x="6594955" y="4090053"/>
            <a:ext cx="2687068" cy="1792564"/>
            <a:chOff x="6594955" y="4090053"/>
            <a:chExt cx="2687068" cy="1792564"/>
          </a:xfrm>
        </p:grpSpPr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B7A6B0FC-DD18-41BD-B7C8-21EABEB98C95}"/>
                </a:ext>
              </a:extLst>
            </p:cNvPr>
            <p:cNvGrpSpPr/>
            <p:nvPr/>
          </p:nvGrpSpPr>
          <p:grpSpPr>
            <a:xfrm>
              <a:off x="6594955" y="4090053"/>
              <a:ext cx="2687068" cy="1412762"/>
              <a:chOff x="6730921" y="3505931"/>
              <a:chExt cx="2415136" cy="1269790"/>
            </a:xfrm>
          </p:grpSpPr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9457A2F3-B3BA-489C-A1B6-2F904B7E425B}"/>
                  </a:ext>
                </a:extLst>
              </p:cNvPr>
              <p:cNvGrpSpPr/>
              <p:nvPr/>
            </p:nvGrpSpPr>
            <p:grpSpPr>
              <a:xfrm rot="9000000">
                <a:off x="7340138" y="3594030"/>
                <a:ext cx="331772" cy="932205"/>
                <a:chOff x="7280863" y="1422112"/>
                <a:chExt cx="515770" cy="1449201"/>
              </a:xfrm>
            </p:grpSpPr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4E9670D7-7B31-44C6-90AA-5A5DEE34ACC0}"/>
                    </a:ext>
                  </a:extLst>
                </p:cNvPr>
                <p:cNvGrpSpPr/>
                <p:nvPr/>
              </p:nvGrpSpPr>
              <p:grpSpPr>
                <a:xfrm>
                  <a:off x="7280863" y="1422112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6E01FE04-5CBC-453C-8F1D-B8897429EFBD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rgbClr val="B2B2B2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42D14DCB-D919-4AFE-AC20-DB59B6507849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5632C91C-C117-4A84-8F51-3A7B5CD89D23}"/>
                    </a:ext>
                  </a:extLst>
                </p:cNvPr>
                <p:cNvSpPr/>
                <p:nvPr/>
              </p:nvSpPr>
              <p:spPr>
                <a:xfrm>
                  <a:off x="7416459" y="1566528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A3BBB56A-8300-450F-A9A3-25201B34B878}"/>
                    </a:ext>
                  </a:extLst>
                </p:cNvPr>
                <p:cNvSpPr/>
                <p:nvPr/>
              </p:nvSpPr>
              <p:spPr>
                <a:xfrm>
                  <a:off x="7549809" y="1566528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27FFFDE9-E7A3-4FDA-BEF1-96FAD2011AA5}"/>
                    </a:ext>
                  </a:extLst>
                </p:cNvPr>
                <p:cNvSpPr/>
                <p:nvPr/>
              </p:nvSpPr>
              <p:spPr>
                <a:xfrm>
                  <a:off x="7449725" y="159979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62CAD5D0-8109-462C-BF7A-9F70E0B5A0C2}"/>
                    </a:ext>
                  </a:extLst>
                </p:cNvPr>
                <p:cNvSpPr/>
                <p:nvPr/>
              </p:nvSpPr>
              <p:spPr>
                <a:xfrm>
                  <a:off x="7583075" y="159979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84B756DE-0680-409B-B1F5-598AC8C79776}"/>
                    </a:ext>
                  </a:extLst>
                </p:cNvPr>
                <p:cNvSpPr/>
                <p:nvPr/>
              </p:nvSpPr>
              <p:spPr>
                <a:xfrm>
                  <a:off x="7500718" y="1700788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1ED174B4-D332-4182-9A03-F2D022EFEA6A}"/>
                  </a:ext>
                </a:extLst>
              </p:cNvPr>
              <p:cNvGrpSpPr/>
              <p:nvPr/>
            </p:nvGrpSpPr>
            <p:grpSpPr>
              <a:xfrm rot="1800000">
                <a:off x="6811099" y="3627916"/>
                <a:ext cx="327482" cy="920154"/>
                <a:chOff x="6551891" y="1422112"/>
                <a:chExt cx="515770" cy="1449201"/>
              </a:xfrm>
            </p:grpSpPr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870EDCA3-9F6C-47F0-A1B0-0BB003C1194E}"/>
                    </a:ext>
                  </a:extLst>
                </p:cNvPr>
                <p:cNvGrpSpPr/>
                <p:nvPr/>
              </p:nvGrpSpPr>
              <p:grpSpPr>
                <a:xfrm>
                  <a:off x="6551891" y="1422112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24E0CF20-9DDA-46B8-8725-14CCBA3B68AE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rgbClr val="B2B2B2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07A7490F-248A-4C9D-B50F-A874B44F9D87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D99513F4-BBC5-4FAB-A4F8-0043C03A2F69}"/>
                    </a:ext>
                  </a:extLst>
                </p:cNvPr>
                <p:cNvSpPr/>
                <p:nvPr/>
              </p:nvSpPr>
              <p:spPr>
                <a:xfrm>
                  <a:off x="6685415" y="1566528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B75F7D2F-F848-46B9-AFD1-4DDA52CF846A}"/>
                    </a:ext>
                  </a:extLst>
                </p:cNvPr>
                <p:cNvSpPr/>
                <p:nvPr/>
              </p:nvSpPr>
              <p:spPr>
                <a:xfrm>
                  <a:off x="6818765" y="1566528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99D9F1CB-C7A0-4C91-95B7-E39B1C32CDFC}"/>
                    </a:ext>
                  </a:extLst>
                </p:cNvPr>
                <p:cNvSpPr/>
                <p:nvPr/>
              </p:nvSpPr>
              <p:spPr>
                <a:xfrm>
                  <a:off x="6718681" y="159979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C351A813-6A6C-49D0-BCFB-EF0F2570702C}"/>
                    </a:ext>
                  </a:extLst>
                </p:cNvPr>
                <p:cNvSpPr/>
                <p:nvPr/>
              </p:nvSpPr>
              <p:spPr>
                <a:xfrm>
                  <a:off x="6852031" y="159979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A7D1E963-AA6C-4C2F-9648-5B57CE6D3A28}"/>
                    </a:ext>
                  </a:extLst>
                </p:cNvPr>
                <p:cNvSpPr/>
                <p:nvPr/>
              </p:nvSpPr>
              <p:spPr>
                <a:xfrm>
                  <a:off x="6769674" y="1700788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713F00A3-6D77-4FCB-87FC-1802ABBE6FC9}"/>
                  </a:ext>
                </a:extLst>
              </p:cNvPr>
              <p:cNvGrpSpPr/>
              <p:nvPr/>
            </p:nvGrpSpPr>
            <p:grpSpPr>
              <a:xfrm rot="14400000">
                <a:off x="8107434" y="3637622"/>
                <a:ext cx="320574" cy="900742"/>
                <a:chOff x="8009836" y="1422112"/>
                <a:chExt cx="515770" cy="1449201"/>
              </a:xfrm>
            </p:grpSpPr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891CEA35-BBBC-4B9A-BFE5-882368C57374}"/>
                    </a:ext>
                  </a:extLst>
                </p:cNvPr>
                <p:cNvGrpSpPr/>
                <p:nvPr/>
              </p:nvGrpSpPr>
              <p:grpSpPr>
                <a:xfrm>
                  <a:off x="8009836" y="1422112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3E9594D9-465A-4004-8FA1-0520040EAE39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rgbClr val="B2B2B2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C6EC40A2-EFF1-4A20-8AD1-F678B82AFBBE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048DA26D-51C8-4080-A0DB-7C3557F89389}"/>
                    </a:ext>
                  </a:extLst>
                </p:cNvPr>
                <p:cNvSpPr/>
                <p:nvPr/>
              </p:nvSpPr>
              <p:spPr>
                <a:xfrm>
                  <a:off x="8147503" y="1566528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A6BC7F8C-30EE-4426-97F1-F156609A6EEC}"/>
                    </a:ext>
                  </a:extLst>
                </p:cNvPr>
                <p:cNvSpPr/>
                <p:nvPr/>
              </p:nvSpPr>
              <p:spPr>
                <a:xfrm>
                  <a:off x="8280853" y="1566528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E4A1BFB7-42A2-40AF-BA8C-DC116D65CBC1}"/>
                    </a:ext>
                  </a:extLst>
                </p:cNvPr>
                <p:cNvSpPr/>
                <p:nvPr/>
              </p:nvSpPr>
              <p:spPr>
                <a:xfrm>
                  <a:off x="8180769" y="159979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7CA6310C-A184-4BA1-A023-DE0594D93952}"/>
                    </a:ext>
                  </a:extLst>
                </p:cNvPr>
                <p:cNvSpPr/>
                <p:nvPr/>
              </p:nvSpPr>
              <p:spPr>
                <a:xfrm>
                  <a:off x="8314119" y="159979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4420C71B-8CC0-47EF-A0AF-85B493ABA255}"/>
                    </a:ext>
                  </a:extLst>
                </p:cNvPr>
                <p:cNvSpPr/>
                <p:nvPr/>
              </p:nvSpPr>
              <p:spPr>
                <a:xfrm>
                  <a:off x="8231762" y="1700788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D98143B6-ED45-404F-B898-33D1EB2C4A7E}"/>
                  </a:ext>
                </a:extLst>
              </p:cNvPr>
              <p:cNvGrpSpPr/>
              <p:nvPr/>
            </p:nvGrpSpPr>
            <p:grpSpPr>
              <a:xfrm rot="11700000">
                <a:off x="8655173" y="3505931"/>
                <a:ext cx="316102" cy="888176"/>
                <a:chOff x="8738807" y="1422112"/>
                <a:chExt cx="515770" cy="1449201"/>
              </a:xfrm>
            </p:grpSpPr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A43B5778-94C4-42E9-BBB3-D65F98854F65}"/>
                    </a:ext>
                  </a:extLst>
                </p:cNvPr>
                <p:cNvGrpSpPr/>
                <p:nvPr/>
              </p:nvGrpSpPr>
              <p:grpSpPr>
                <a:xfrm>
                  <a:off x="8738807" y="1422112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1A353379-3706-46CC-AECB-D64EE0021510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rgbClr val="B2B2B2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C2C15A76-2671-42A0-9C4E-F420DAFE9A22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A8110F18-6F37-4C25-8335-EF7C36010E72}"/>
                    </a:ext>
                  </a:extLst>
                </p:cNvPr>
                <p:cNvSpPr/>
                <p:nvPr/>
              </p:nvSpPr>
              <p:spPr>
                <a:xfrm>
                  <a:off x="8876166" y="1566528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楕円 485">
                  <a:extLst>
                    <a:ext uri="{FF2B5EF4-FFF2-40B4-BE49-F238E27FC236}">
                      <a16:creationId xmlns:a16="http://schemas.microsoft.com/office/drawing/2014/main" id="{F4359799-D083-45D0-A9EA-8326F08D1948}"/>
                    </a:ext>
                  </a:extLst>
                </p:cNvPr>
                <p:cNvSpPr/>
                <p:nvPr/>
              </p:nvSpPr>
              <p:spPr>
                <a:xfrm>
                  <a:off x="9009516" y="1566528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9CF31170-0145-4456-AAE1-265C3F6317A8}"/>
                    </a:ext>
                  </a:extLst>
                </p:cNvPr>
                <p:cNvSpPr/>
                <p:nvPr/>
              </p:nvSpPr>
              <p:spPr>
                <a:xfrm>
                  <a:off x="8909432" y="159979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楕円 487">
                  <a:extLst>
                    <a:ext uri="{FF2B5EF4-FFF2-40B4-BE49-F238E27FC236}">
                      <a16:creationId xmlns:a16="http://schemas.microsoft.com/office/drawing/2014/main" id="{309DC286-1AA2-469F-B0DE-AB73E6D96051}"/>
                    </a:ext>
                  </a:extLst>
                </p:cNvPr>
                <p:cNvSpPr/>
                <p:nvPr/>
              </p:nvSpPr>
              <p:spPr>
                <a:xfrm>
                  <a:off x="9042782" y="1599794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CC50E5B9-3F41-4B8E-A350-2FFD13515D37}"/>
                    </a:ext>
                  </a:extLst>
                </p:cNvPr>
                <p:cNvSpPr/>
                <p:nvPr/>
              </p:nvSpPr>
              <p:spPr>
                <a:xfrm>
                  <a:off x="8960425" y="1700788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DE204E8C-A6A4-4CED-B515-F43FAE8CC6D2}"/>
                  </a:ext>
                </a:extLst>
              </p:cNvPr>
              <p:cNvGrpSpPr/>
              <p:nvPr/>
            </p:nvGrpSpPr>
            <p:grpSpPr>
              <a:xfrm rot="20700000">
                <a:off x="7799105" y="3655189"/>
                <a:ext cx="386244" cy="1085260"/>
                <a:chOff x="7652609" y="1603248"/>
                <a:chExt cx="515770" cy="1449201"/>
              </a:xfrm>
            </p:grpSpPr>
            <p:grpSp>
              <p:nvGrpSpPr>
                <p:cNvPr id="526" name="グループ化 525">
                  <a:extLst>
                    <a:ext uri="{FF2B5EF4-FFF2-40B4-BE49-F238E27FC236}">
                      <a16:creationId xmlns:a16="http://schemas.microsoft.com/office/drawing/2014/main" id="{9BE69443-069E-41DD-B409-D1D629379E26}"/>
                    </a:ext>
                  </a:extLst>
                </p:cNvPr>
                <p:cNvGrpSpPr/>
                <p:nvPr/>
              </p:nvGrpSpPr>
              <p:grpSpPr>
                <a:xfrm>
                  <a:off x="7652609" y="1603248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3F116E17-A505-487F-9293-34668270BFB6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1AF07122-F0F8-4471-A4A8-4E7E0FDF33AC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28E73017-67A4-4CF3-AD10-4B3A943A8D74}"/>
                    </a:ext>
                  </a:extLst>
                </p:cNvPr>
                <p:cNvSpPr/>
                <p:nvPr/>
              </p:nvSpPr>
              <p:spPr>
                <a:xfrm>
                  <a:off x="7787933" y="174274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0DBD8B6A-81A9-49DF-BB05-7A5C3FB282DB}"/>
                    </a:ext>
                  </a:extLst>
                </p:cNvPr>
                <p:cNvSpPr/>
                <p:nvPr/>
              </p:nvSpPr>
              <p:spPr>
                <a:xfrm>
                  <a:off x="7921283" y="174274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6DB537D8-A0CC-4FF7-98B2-52EF8FD3971D}"/>
                    </a:ext>
                  </a:extLst>
                </p:cNvPr>
                <p:cNvSpPr/>
                <p:nvPr/>
              </p:nvSpPr>
              <p:spPr>
                <a:xfrm>
                  <a:off x="7821199" y="177600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C8DA63F6-4416-4F2B-9348-4AF2028EE4E7}"/>
                    </a:ext>
                  </a:extLst>
                </p:cNvPr>
                <p:cNvSpPr/>
                <p:nvPr/>
              </p:nvSpPr>
              <p:spPr>
                <a:xfrm>
                  <a:off x="7954549" y="177600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AAA94EE9-7492-40D2-A9FC-E149BC98AAFF}"/>
                    </a:ext>
                  </a:extLst>
                </p:cNvPr>
                <p:cNvSpPr/>
                <p:nvPr/>
              </p:nvSpPr>
              <p:spPr>
                <a:xfrm>
                  <a:off x="7872192" y="1877001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9651DFD2-63B1-4168-B186-D95A80C665AE}"/>
                  </a:ext>
                </a:extLst>
              </p:cNvPr>
              <p:cNvGrpSpPr/>
              <p:nvPr/>
            </p:nvGrpSpPr>
            <p:grpSpPr>
              <a:xfrm rot="18000000">
                <a:off x="8459169" y="3762537"/>
                <a:ext cx="360592" cy="1013184"/>
                <a:chOff x="8381580" y="1603248"/>
                <a:chExt cx="515770" cy="1449201"/>
              </a:xfrm>
            </p:grpSpPr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77DE54C7-B468-4E0C-8555-9D01BBB4F0A8}"/>
                    </a:ext>
                  </a:extLst>
                </p:cNvPr>
                <p:cNvGrpSpPr/>
                <p:nvPr/>
              </p:nvGrpSpPr>
              <p:grpSpPr>
                <a:xfrm>
                  <a:off x="8381580" y="1603248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5FEBADE1-14C8-45EC-A073-3B48268C2D05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86E6A5A2-A7D6-4373-BED2-398A14DF6865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B6208477-02F3-4847-9B5E-89F74FCD474C}"/>
                    </a:ext>
                  </a:extLst>
                </p:cNvPr>
                <p:cNvSpPr/>
                <p:nvPr/>
              </p:nvSpPr>
              <p:spPr>
                <a:xfrm>
                  <a:off x="8518977" y="174274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034F0643-7FE2-4346-8785-0F66D79D44B8}"/>
                    </a:ext>
                  </a:extLst>
                </p:cNvPr>
                <p:cNvSpPr/>
                <p:nvPr/>
              </p:nvSpPr>
              <p:spPr>
                <a:xfrm>
                  <a:off x="8652327" y="174274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FE345708-971B-4E48-8E06-BFCD299183C1}"/>
                    </a:ext>
                  </a:extLst>
                </p:cNvPr>
                <p:cNvSpPr/>
                <p:nvPr/>
              </p:nvSpPr>
              <p:spPr>
                <a:xfrm>
                  <a:off x="8552243" y="177600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BF3DADD3-9D4A-4B04-90E1-AC31B36891DD}"/>
                    </a:ext>
                  </a:extLst>
                </p:cNvPr>
                <p:cNvSpPr/>
                <p:nvPr/>
              </p:nvSpPr>
              <p:spPr>
                <a:xfrm>
                  <a:off x="8685593" y="177600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43299F89-BFFF-4976-9282-A6D2F61D7D45}"/>
                    </a:ext>
                  </a:extLst>
                </p:cNvPr>
                <p:cNvSpPr/>
                <p:nvPr/>
              </p:nvSpPr>
              <p:spPr>
                <a:xfrm>
                  <a:off x="8603236" y="1877001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A04C3459-2DB8-4C36-9ECE-14B0F1AF7A6E}"/>
                  </a:ext>
                </a:extLst>
              </p:cNvPr>
              <p:cNvGrpSpPr/>
              <p:nvPr/>
            </p:nvGrpSpPr>
            <p:grpSpPr>
              <a:xfrm rot="19800000">
                <a:off x="7001226" y="3762537"/>
                <a:ext cx="360592" cy="1013184"/>
                <a:chOff x="6923637" y="1603248"/>
                <a:chExt cx="515770" cy="1449201"/>
              </a:xfrm>
            </p:grpSpPr>
            <p:grpSp>
              <p:nvGrpSpPr>
                <p:cNvPr id="548" name="グループ化 547">
                  <a:extLst>
                    <a:ext uri="{FF2B5EF4-FFF2-40B4-BE49-F238E27FC236}">
                      <a16:creationId xmlns:a16="http://schemas.microsoft.com/office/drawing/2014/main" id="{CE8E1646-EBB0-4F6D-8338-047DCBB82924}"/>
                    </a:ext>
                  </a:extLst>
                </p:cNvPr>
                <p:cNvGrpSpPr/>
                <p:nvPr/>
              </p:nvGrpSpPr>
              <p:grpSpPr>
                <a:xfrm>
                  <a:off x="6923637" y="1603248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556" name="フリーフォーム: 図形 555">
                    <a:extLst>
                      <a:ext uri="{FF2B5EF4-FFF2-40B4-BE49-F238E27FC236}">
                        <a16:creationId xmlns:a16="http://schemas.microsoft.com/office/drawing/2014/main" id="{D33B7F43-DB7F-4C14-8ED2-CC7997EB4CF2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98ED319B-B152-439C-B5AD-ADCD763F0914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358DDAAA-D1BA-4A83-B459-70E755EDB34A}"/>
                    </a:ext>
                  </a:extLst>
                </p:cNvPr>
                <p:cNvSpPr/>
                <p:nvPr/>
              </p:nvSpPr>
              <p:spPr>
                <a:xfrm>
                  <a:off x="7056890" y="174274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A772E6DC-6282-411A-8938-287E9AC79B1A}"/>
                    </a:ext>
                  </a:extLst>
                </p:cNvPr>
                <p:cNvSpPr/>
                <p:nvPr/>
              </p:nvSpPr>
              <p:spPr>
                <a:xfrm>
                  <a:off x="7190240" y="174274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0AF626D1-0A23-4217-A311-35670360F2A8}"/>
                    </a:ext>
                  </a:extLst>
                </p:cNvPr>
                <p:cNvSpPr/>
                <p:nvPr/>
              </p:nvSpPr>
              <p:spPr>
                <a:xfrm>
                  <a:off x="7090156" y="177600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E2007173-806B-4291-B623-1C241DEB0DD4}"/>
                    </a:ext>
                  </a:extLst>
                </p:cNvPr>
                <p:cNvSpPr/>
                <p:nvPr/>
              </p:nvSpPr>
              <p:spPr>
                <a:xfrm>
                  <a:off x="7223506" y="177600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877B1FDF-B108-4FE3-ADDB-4658243592A7}"/>
                    </a:ext>
                  </a:extLst>
                </p:cNvPr>
                <p:cNvSpPr/>
                <p:nvPr/>
              </p:nvSpPr>
              <p:spPr>
                <a:xfrm>
                  <a:off x="7141149" y="1877001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0E6665A0-C314-42EF-93A3-0467B03791AE}"/>
                  </a:ext>
                </a:extLst>
              </p:cNvPr>
              <p:cNvGrpSpPr/>
              <p:nvPr/>
            </p:nvGrpSpPr>
            <p:grpSpPr>
              <a:xfrm rot="900000">
                <a:off x="8329634" y="3693891"/>
                <a:ext cx="360592" cy="1013184"/>
                <a:chOff x="8011961" y="1775737"/>
                <a:chExt cx="515770" cy="1449201"/>
              </a:xfrm>
            </p:grpSpPr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E211D4AD-F848-483A-84C1-8397C9BE50A7}"/>
                    </a:ext>
                  </a:extLst>
                </p:cNvPr>
                <p:cNvGrpSpPr/>
                <p:nvPr/>
              </p:nvGrpSpPr>
              <p:grpSpPr>
                <a:xfrm>
                  <a:off x="8011961" y="1775737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5C8635BD-4D5A-4268-90DA-02A3C912D4AA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rgbClr val="DDDDDD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798138A9-E103-4CDF-A7FE-83E09C873595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08092C94-9299-4CEC-99C1-9B3440BD3485}"/>
                    </a:ext>
                  </a:extLst>
                </p:cNvPr>
                <p:cNvSpPr/>
                <p:nvPr/>
              </p:nvSpPr>
              <p:spPr>
                <a:xfrm>
                  <a:off x="8149883" y="191419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E19113B8-9A83-43BF-BF81-1966A196F327}"/>
                    </a:ext>
                  </a:extLst>
                </p:cNvPr>
                <p:cNvSpPr/>
                <p:nvPr/>
              </p:nvSpPr>
              <p:spPr>
                <a:xfrm>
                  <a:off x="8283233" y="191419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CDC23852-8F5C-4C78-8C5A-5307DC264535}"/>
                    </a:ext>
                  </a:extLst>
                </p:cNvPr>
                <p:cNvSpPr/>
                <p:nvPr/>
              </p:nvSpPr>
              <p:spPr>
                <a:xfrm>
                  <a:off x="8183149" y="194745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5A507F27-DBDD-44C6-9692-E1B83F8C8D18}"/>
                    </a:ext>
                  </a:extLst>
                </p:cNvPr>
                <p:cNvSpPr/>
                <p:nvPr/>
              </p:nvSpPr>
              <p:spPr>
                <a:xfrm>
                  <a:off x="8316499" y="194745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62307658-25E5-4038-B98A-A9F3237903CB}"/>
                    </a:ext>
                  </a:extLst>
                </p:cNvPr>
                <p:cNvSpPr/>
                <p:nvPr/>
              </p:nvSpPr>
              <p:spPr>
                <a:xfrm>
                  <a:off x="8234142" y="2048451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808B5C93-F1A8-4590-B676-895FA171C98D}"/>
                  </a:ext>
                </a:extLst>
              </p:cNvPr>
              <p:cNvGrpSpPr/>
              <p:nvPr/>
            </p:nvGrpSpPr>
            <p:grpSpPr>
              <a:xfrm rot="15300000">
                <a:off x="7057217" y="3634229"/>
                <a:ext cx="360592" cy="1013184"/>
                <a:chOff x="7282990" y="1775737"/>
                <a:chExt cx="515770" cy="1449201"/>
              </a:xfrm>
            </p:grpSpPr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41F467B0-3047-4CB9-B851-32CBA9AE66F0}"/>
                    </a:ext>
                  </a:extLst>
                </p:cNvPr>
                <p:cNvGrpSpPr/>
                <p:nvPr/>
              </p:nvGrpSpPr>
              <p:grpSpPr>
                <a:xfrm>
                  <a:off x="7282990" y="1775737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160547F1-F6AC-4F39-960C-D8D8A065D8C1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rgbClr val="DDDDDD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C56FA2E7-20A8-4086-BD2D-B2138D6EAB03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DF09B141-6035-49CE-9F5A-48389F24E214}"/>
                    </a:ext>
                  </a:extLst>
                </p:cNvPr>
                <p:cNvSpPr/>
                <p:nvPr/>
              </p:nvSpPr>
              <p:spPr>
                <a:xfrm>
                  <a:off x="7416458" y="191419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5EF477DB-513F-4BBC-BB99-37A205A15B7C}"/>
                    </a:ext>
                  </a:extLst>
                </p:cNvPr>
                <p:cNvSpPr/>
                <p:nvPr/>
              </p:nvSpPr>
              <p:spPr>
                <a:xfrm>
                  <a:off x="7549808" y="1914191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4000B7F8-A9BC-4ABC-908F-8F82EFD5138A}"/>
                    </a:ext>
                  </a:extLst>
                </p:cNvPr>
                <p:cNvSpPr/>
                <p:nvPr/>
              </p:nvSpPr>
              <p:spPr>
                <a:xfrm>
                  <a:off x="7449724" y="194745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楕円 573">
                  <a:extLst>
                    <a:ext uri="{FF2B5EF4-FFF2-40B4-BE49-F238E27FC236}">
                      <a16:creationId xmlns:a16="http://schemas.microsoft.com/office/drawing/2014/main" id="{6D7461A9-04B3-494C-A309-F85A09EF78D2}"/>
                    </a:ext>
                  </a:extLst>
                </p:cNvPr>
                <p:cNvSpPr/>
                <p:nvPr/>
              </p:nvSpPr>
              <p:spPr>
                <a:xfrm>
                  <a:off x="7583074" y="1947457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8F67985F-F810-4354-9ADB-283B70A67673}"/>
                    </a:ext>
                  </a:extLst>
                </p:cNvPr>
                <p:cNvSpPr/>
                <p:nvPr/>
              </p:nvSpPr>
              <p:spPr>
                <a:xfrm>
                  <a:off x="7500717" y="2048451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C33A497C-967A-48B0-8D8C-DDC3EF010F58}"/>
                  </a:ext>
                </a:extLst>
              </p:cNvPr>
              <p:cNvGrpSpPr/>
              <p:nvPr/>
            </p:nvGrpSpPr>
            <p:grpSpPr>
              <a:xfrm rot="18000000">
                <a:off x="7619731" y="3876228"/>
                <a:ext cx="360592" cy="1013184"/>
                <a:chOff x="7662348" y="2001037"/>
                <a:chExt cx="515770" cy="1449201"/>
              </a:xfrm>
            </p:grpSpPr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7C50A5FB-8BA1-4068-A27D-0CA046DDE27C}"/>
                    </a:ext>
                  </a:extLst>
                </p:cNvPr>
                <p:cNvGrpSpPr/>
                <p:nvPr/>
              </p:nvGrpSpPr>
              <p:grpSpPr>
                <a:xfrm>
                  <a:off x="7662348" y="2001037"/>
                  <a:ext cx="515770" cy="1449201"/>
                  <a:chOff x="1787397" y="4965276"/>
                  <a:chExt cx="398738" cy="1120366"/>
                </a:xfrm>
              </p:grpSpPr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D9BCB5F7-910A-4E08-A975-309F1FBD8D67}"/>
                      </a:ext>
                    </a:extLst>
                  </p:cNvPr>
                  <p:cNvSpPr/>
                  <p:nvPr/>
                </p:nvSpPr>
                <p:spPr>
                  <a:xfrm>
                    <a:off x="1787397" y="4965276"/>
                    <a:ext cx="398738" cy="1120366"/>
                  </a:xfrm>
                  <a:custGeom>
                    <a:avLst/>
                    <a:gdLst>
                      <a:gd name="connsiteX0" fmla="*/ 693721 w 1387432"/>
                      <a:gd name="connsiteY0" fmla="*/ 0 h 3898380"/>
                      <a:gd name="connsiteX1" fmla="*/ 1044532 w 1387432"/>
                      <a:gd name="connsiteY1" fmla="*/ 459350 h 3898380"/>
                      <a:gd name="connsiteX2" fmla="*/ 969752 w 1387432"/>
                      <a:gd name="connsiteY2" fmla="*/ 1034725 h 3898380"/>
                      <a:gd name="connsiteX3" fmla="*/ 910254 w 1387432"/>
                      <a:gd name="connsiteY3" fmla="*/ 1440424 h 3898380"/>
                      <a:gd name="connsiteX4" fmla="*/ 943577 w 1387432"/>
                      <a:gd name="connsiteY4" fmla="*/ 1477359 h 3898380"/>
                      <a:gd name="connsiteX5" fmla="*/ 1387432 w 1387432"/>
                      <a:gd name="connsiteY5" fmla="*/ 2804565 h 3898380"/>
                      <a:gd name="connsiteX6" fmla="*/ 1081582 w 1387432"/>
                      <a:gd name="connsiteY6" fmla="*/ 3881607 h 3898380"/>
                      <a:gd name="connsiteX7" fmla="*/ 1065074 w 1387432"/>
                      <a:gd name="connsiteY7" fmla="*/ 3898380 h 3898380"/>
                      <a:gd name="connsiteX8" fmla="*/ 322361 w 1387432"/>
                      <a:gd name="connsiteY8" fmla="*/ 3898380 h 3898380"/>
                      <a:gd name="connsiteX9" fmla="*/ 305856 w 1387432"/>
                      <a:gd name="connsiteY9" fmla="*/ 3881607 h 3898380"/>
                      <a:gd name="connsiteX10" fmla="*/ 0 w 1387432"/>
                      <a:gd name="connsiteY10" fmla="*/ 2804565 h 3898380"/>
                      <a:gd name="connsiteX11" fmla="*/ 468845 w 1387432"/>
                      <a:gd name="connsiteY11" fmla="*/ 1477359 h 3898380"/>
                      <a:gd name="connsiteX12" fmla="*/ 490786 w 1387432"/>
                      <a:gd name="connsiteY12" fmla="*/ 1453942 h 3898380"/>
                      <a:gd name="connsiteX13" fmla="*/ 488933 w 1387432"/>
                      <a:gd name="connsiteY13" fmla="*/ 1440993 h 3898380"/>
                      <a:gd name="connsiteX14" fmla="*/ 342910 w 1387432"/>
                      <a:gd name="connsiteY14" fmla="*/ 459350 h 3898380"/>
                      <a:gd name="connsiteX15" fmla="*/ 693721 w 1387432"/>
                      <a:gd name="connsiteY15" fmla="*/ 0 h 3898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387432" h="3898380">
                        <a:moveTo>
                          <a:pt x="693721" y="0"/>
                        </a:moveTo>
                        <a:cubicBezTo>
                          <a:pt x="887469" y="0"/>
                          <a:pt x="1044532" y="205659"/>
                          <a:pt x="1044532" y="459350"/>
                        </a:cubicBezTo>
                        <a:cubicBezTo>
                          <a:pt x="1044532" y="538628"/>
                          <a:pt x="1009980" y="767455"/>
                          <a:pt x="969752" y="1034725"/>
                        </a:cubicBezTo>
                        <a:lnTo>
                          <a:pt x="910254" y="1440424"/>
                        </a:lnTo>
                        <a:lnTo>
                          <a:pt x="943577" y="1477359"/>
                        </a:lnTo>
                        <a:cubicBezTo>
                          <a:pt x="1156558" y="1749734"/>
                          <a:pt x="1387432" y="2294578"/>
                          <a:pt x="1387432" y="2804565"/>
                        </a:cubicBezTo>
                        <a:cubicBezTo>
                          <a:pt x="1387432" y="3252905"/>
                          <a:pt x="1266108" y="3648190"/>
                          <a:pt x="1081582" y="3881607"/>
                        </a:cubicBezTo>
                        <a:lnTo>
                          <a:pt x="1065074" y="3898380"/>
                        </a:lnTo>
                        <a:lnTo>
                          <a:pt x="322361" y="3898380"/>
                        </a:lnTo>
                        <a:lnTo>
                          <a:pt x="305856" y="3881607"/>
                        </a:lnTo>
                        <a:cubicBezTo>
                          <a:pt x="121324" y="3648190"/>
                          <a:pt x="0" y="3252905"/>
                          <a:pt x="0" y="2804565"/>
                        </a:cubicBezTo>
                        <a:cubicBezTo>
                          <a:pt x="0" y="2294578"/>
                          <a:pt x="246709" y="1749734"/>
                          <a:pt x="468845" y="1477359"/>
                        </a:cubicBezTo>
                        <a:lnTo>
                          <a:pt x="490786" y="1453942"/>
                        </a:lnTo>
                        <a:lnTo>
                          <a:pt x="488933" y="1440993"/>
                        </a:lnTo>
                        <a:cubicBezTo>
                          <a:pt x="425626" y="1020898"/>
                          <a:pt x="342910" y="578267"/>
                          <a:pt x="342910" y="459350"/>
                        </a:cubicBezTo>
                        <a:cubicBezTo>
                          <a:pt x="342910" y="205659"/>
                          <a:pt x="499975" y="0"/>
                          <a:pt x="69372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7859AD39-990A-4F54-8D00-9EA4215CD269}"/>
                      </a:ext>
                    </a:extLst>
                  </p:cNvPr>
                  <p:cNvSpPr/>
                  <p:nvPr/>
                </p:nvSpPr>
                <p:spPr>
                  <a:xfrm>
                    <a:off x="1909966" y="5272803"/>
                    <a:ext cx="153599" cy="87499"/>
                  </a:xfrm>
                  <a:custGeom>
                    <a:avLst/>
                    <a:gdLst>
                      <a:gd name="connsiteX0" fmla="*/ 9088 w 153599"/>
                      <a:gd name="connsiteY0" fmla="*/ 57065 h 87499"/>
                      <a:gd name="connsiteX1" fmla="*/ 145230 w 153599"/>
                      <a:gd name="connsiteY1" fmla="*/ 57065 h 87499"/>
                      <a:gd name="connsiteX2" fmla="*/ 140767 w 153599"/>
                      <a:gd name="connsiteY2" fmla="*/ 87499 h 87499"/>
                      <a:gd name="connsiteX3" fmla="*/ 13889 w 153599"/>
                      <a:gd name="connsiteY3" fmla="*/ 87499 h 87499"/>
                      <a:gd name="connsiteX4" fmla="*/ 0 w 153599"/>
                      <a:gd name="connsiteY4" fmla="*/ 0 h 87499"/>
                      <a:gd name="connsiteX5" fmla="*/ 153599 w 153599"/>
                      <a:gd name="connsiteY5" fmla="*/ 0 h 87499"/>
                      <a:gd name="connsiteX6" fmla="*/ 149136 w 153599"/>
                      <a:gd name="connsiteY6" fmla="*/ 30434 h 87499"/>
                      <a:gd name="connsiteX7" fmla="*/ 4886 w 153599"/>
                      <a:gd name="connsiteY7" fmla="*/ 30434 h 87499"/>
                      <a:gd name="connsiteX8" fmla="*/ 2671 w 153599"/>
                      <a:gd name="connsiteY8" fmla="*/ 16396 h 8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3599" h="87499">
                        <a:moveTo>
                          <a:pt x="9088" y="57065"/>
                        </a:moveTo>
                        <a:lnTo>
                          <a:pt x="145230" y="57065"/>
                        </a:lnTo>
                        <a:lnTo>
                          <a:pt x="140767" y="87499"/>
                        </a:lnTo>
                        <a:lnTo>
                          <a:pt x="13889" y="87499"/>
                        </a:lnTo>
                        <a:close/>
                        <a:moveTo>
                          <a:pt x="0" y="0"/>
                        </a:moveTo>
                        <a:lnTo>
                          <a:pt x="153599" y="0"/>
                        </a:lnTo>
                        <a:lnTo>
                          <a:pt x="149136" y="30434"/>
                        </a:lnTo>
                        <a:lnTo>
                          <a:pt x="4886" y="30434"/>
                        </a:lnTo>
                        <a:lnTo>
                          <a:pt x="2671" y="1639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F12A4118-81C4-4EE0-9C6F-ECA98C07FC31}"/>
                    </a:ext>
                  </a:extLst>
                </p:cNvPr>
                <p:cNvSpPr/>
                <p:nvPr/>
              </p:nvSpPr>
              <p:spPr>
                <a:xfrm>
                  <a:off x="7799839" y="2114216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3CF944FD-DCE8-4E90-B6CA-30B21F618E71}"/>
                    </a:ext>
                  </a:extLst>
                </p:cNvPr>
                <p:cNvSpPr/>
                <p:nvPr/>
              </p:nvSpPr>
              <p:spPr>
                <a:xfrm>
                  <a:off x="7933189" y="2114216"/>
                  <a:ext cx="112251" cy="11225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F6F143E1-579A-46A1-8AE9-C9B93E5664A5}"/>
                    </a:ext>
                  </a:extLst>
                </p:cNvPr>
                <p:cNvSpPr/>
                <p:nvPr/>
              </p:nvSpPr>
              <p:spPr>
                <a:xfrm>
                  <a:off x="7833105" y="2147482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C9826DF0-39FF-4699-B914-43936F1716D3}"/>
                    </a:ext>
                  </a:extLst>
                </p:cNvPr>
                <p:cNvSpPr/>
                <p:nvPr/>
              </p:nvSpPr>
              <p:spPr>
                <a:xfrm>
                  <a:off x="7966455" y="2147482"/>
                  <a:ext cx="45720" cy="4572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7A71D257-CDCF-48C9-84AE-1EE93742BD8E}"/>
                    </a:ext>
                  </a:extLst>
                </p:cNvPr>
                <p:cNvSpPr/>
                <p:nvPr/>
              </p:nvSpPr>
              <p:spPr>
                <a:xfrm>
                  <a:off x="7884098" y="2248476"/>
                  <a:ext cx="78985" cy="38099"/>
                </a:xfrm>
                <a:custGeom>
                  <a:avLst/>
                  <a:gdLst>
                    <a:gd name="connsiteX0" fmla="*/ 29351 w 78985"/>
                    <a:gd name="connsiteY0" fmla="*/ 0 h 38099"/>
                    <a:gd name="connsiteX1" fmla="*/ 49636 w 78985"/>
                    <a:gd name="connsiteY1" fmla="*/ 0 h 38099"/>
                    <a:gd name="connsiteX2" fmla="*/ 78985 w 78985"/>
                    <a:gd name="connsiteY2" fmla="*/ 38099 h 38099"/>
                    <a:gd name="connsiteX3" fmla="*/ 0 w 78985"/>
                    <a:gd name="connsiteY3" fmla="*/ 38099 h 38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985" h="38099">
                      <a:moveTo>
                        <a:pt x="29351" y="0"/>
                      </a:moveTo>
                      <a:lnTo>
                        <a:pt x="49636" y="0"/>
                      </a:lnTo>
                      <a:lnTo>
                        <a:pt x="78985" y="38099"/>
                      </a:lnTo>
                      <a:lnTo>
                        <a:pt x="0" y="380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15" name="星: 16 pt 614">
              <a:extLst>
                <a:ext uri="{FF2B5EF4-FFF2-40B4-BE49-F238E27FC236}">
                  <a16:creationId xmlns:a16="http://schemas.microsoft.com/office/drawing/2014/main" id="{AFF00F68-A216-402F-8125-5087A63BA815}"/>
                </a:ext>
              </a:extLst>
            </p:cNvPr>
            <p:cNvSpPr/>
            <p:nvPr/>
          </p:nvSpPr>
          <p:spPr>
            <a:xfrm>
              <a:off x="7760413" y="4783873"/>
              <a:ext cx="1064082" cy="1064082"/>
            </a:xfrm>
            <a:prstGeom prst="star16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57D1DBF7-BA9A-4027-A978-6EE5A31EE179}"/>
                </a:ext>
              </a:extLst>
            </p:cNvPr>
            <p:cNvGrpSpPr/>
            <p:nvPr/>
          </p:nvGrpSpPr>
          <p:grpSpPr>
            <a:xfrm>
              <a:off x="8078072" y="5090605"/>
              <a:ext cx="792012" cy="792012"/>
              <a:chOff x="4160988" y="483079"/>
              <a:chExt cx="792012" cy="792012"/>
            </a:xfrm>
          </p:grpSpPr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E1C6C3E5-89C5-4B65-8FE0-A66300BE5224}"/>
                  </a:ext>
                </a:extLst>
              </p:cNvPr>
              <p:cNvSpPr/>
              <p:nvPr/>
            </p:nvSpPr>
            <p:spPr>
              <a:xfrm>
                <a:off x="4160988" y="483079"/>
                <a:ext cx="792012" cy="79201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61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47F40093-C939-4747-8D6E-B05D92F0963D}"/>
                  </a:ext>
                </a:extLst>
              </p:cNvPr>
              <p:cNvGrpSpPr/>
              <p:nvPr/>
            </p:nvGrpSpPr>
            <p:grpSpPr>
              <a:xfrm rot="11700000">
                <a:off x="4317136" y="1036116"/>
                <a:ext cx="241518" cy="161288"/>
                <a:chOff x="5487770" y="483079"/>
                <a:chExt cx="427255" cy="412421"/>
              </a:xfrm>
            </p:grpSpPr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D81B9150-96C2-4865-916E-179347395ACA}"/>
                    </a:ext>
                  </a:extLst>
                </p:cNvPr>
                <p:cNvSpPr/>
                <p:nvPr/>
              </p:nvSpPr>
              <p:spPr>
                <a:xfrm>
                  <a:off x="5611595" y="483079"/>
                  <a:ext cx="165318" cy="14043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楕円 619">
                  <a:extLst>
                    <a:ext uri="{FF2B5EF4-FFF2-40B4-BE49-F238E27FC236}">
                      <a16:creationId xmlns:a16="http://schemas.microsoft.com/office/drawing/2014/main" id="{126C2105-9EC2-46CD-96AE-BD8EF93E738D}"/>
                    </a:ext>
                  </a:extLst>
                </p:cNvPr>
                <p:cNvSpPr/>
                <p:nvPr/>
              </p:nvSpPr>
              <p:spPr>
                <a:xfrm>
                  <a:off x="5487770" y="755066"/>
                  <a:ext cx="165318" cy="14043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3CE908DC-ADA7-4831-B86D-806E0FD9E749}"/>
                    </a:ext>
                  </a:extLst>
                </p:cNvPr>
                <p:cNvSpPr/>
                <p:nvPr/>
              </p:nvSpPr>
              <p:spPr>
                <a:xfrm>
                  <a:off x="5749707" y="755066"/>
                  <a:ext cx="165318" cy="14043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727</TotalTime>
  <Words>2</Words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pptxa04_ボーリングのイラスト</dc:title>
  <dc:subject>pptxa04_ボーリングのイラスト</dc:subject>
  <dc:creator>でじけろお</dc:creator>
  <cp:revision>1</cp:revision>
  <dcterms:created xsi:type="dcterms:W3CDTF">2018-05-20T00:31:01Z</dcterms:created>
  <dcterms:modified xsi:type="dcterms:W3CDTF">2019-04-15T01:25:21Z</dcterms:modified>
  <cp:version>1</cp:version>
</cp:coreProperties>
</file>